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5" r:id="rId5"/>
    <p:sldId id="262" r:id="rId6"/>
    <p:sldId id="274" r:id="rId7"/>
    <p:sldId id="272" r:id="rId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282" y="-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7488" y="2014727"/>
            <a:ext cx="2616708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293095" y="6044184"/>
            <a:ext cx="1214627" cy="54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26008" y="15118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37488" y="2014727"/>
            <a:ext cx="2616708" cy="85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30" y="84835"/>
            <a:ext cx="12032538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2850" y="2272538"/>
            <a:ext cx="10766298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ostco.ru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198120"/>
            <a:ext cx="12192000" cy="665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615315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Verdana"/>
                <a:cs typeface="Verdana"/>
              </a:rPr>
              <a:t>Группа </a:t>
            </a:r>
            <a:r>
              <a:rPr sz="1100" b="1" spc="-5" dirty="0">
                <a:latin typeface="Verdana"/>
                <a:cs typeface="Verdana"/>
              </a:rPr>
              <a:t>Компаний</a:t>
            </a:r>
            <a:r>
              <a:rPr sz="1100" b="1" spc="-10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ХОСТ</a:t>
            </a:r>
            <a:endParaRPr sz="1100">
              <a:latin typeface="Verdana"/>
              <a:cs typeface="Verdana"/>
            </a:endParaRPr>
          </a:p>
          <a:p>
            <a:pPr marL="615315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latin typeface="Verdana"/>
                <a:cs typeface="Verdana"/>
                <a:hlinkClick r:id="rId2"/>
              </a:rPr>
              <a:t>www.hostco.ru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93095" y="6044184"/>
            <a:ext cx="1214627" cy="54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4"/>
            <a:ext cx="12191999" cy="6705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204" y="3377184"/>
            <a:ext cx="8087995" cy="1336675"/>
          </a:xfrm>
          <a:custGeom>
            <a:avLst/>
            <a:gdLst/>
            <a:ahLst/>
            <a:cxnLst/>
            <a:rect l="l" t="t" r="r" b="b"/>
            <a:pathLst>
              <a:path w="8087995" h="1336675">
                <a:moveTo>
                  <a:pt x="0" y="1336547"/>
                </a:moveTo>
                <a:lnTo>
                  <a:pt x="8087868" y="1336547"/>
                </a:lnTo>
                <a:lnTo>
                  <a:pt x="8087868" y="0"/>
                </a:lnTo>
                <a:lnTo>
                  <a:pt x="0" y="0"/>
                </a:lnTo>
                <a:lnTo>
                  <a:pt x="0" y="133654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2736" y="3575939"/>
            <a:ext cx="600837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215"/>
              </a:lnSpc>
            </a:pPr>
            <a:r>
              <a:rPr sz="3600" b="1" dirty="0">
                <a:solidFill>
                  <a:srgbClr val="FFFFFF"/>
                </a:solidFill>
                <a:latin typeface="Verdana"/>
                <a:cs typeface="Verdana"/>
              </a:rPr>
              <a:t>ИМПОРТОЗАМЕЩЕНИЕ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2736" y="4111434"/>
            <a:ext cx="7534909" cy="474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35"/>
              </a:lnSpc>
            </a:pP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ПРОГРАММНОГО</a:t>
            </a:r>
            <a:r>
              <a:rPr sz="3200" b="1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Verdana"/>
                <a:cs typeface="Verdana"/>
              </a:rPr>
              <a:t>ОБЕСПЕЧЕНИЯ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730" y="84835"/>
            <a:ext cx="12032538" cy="661207"/>
          </a:xfrm>
          <a:prstGeom prst="rect">
            <a:avLst/>
          </a:prstGeom>
        </p:spPr>
        <p:txBody>
          <a:bodyPr vert="horz" wrap="square" lIns="0" tIns="212852" rIns="0" bIns="0" rtlCol="0">
            <a:spAutoFit/>
          </a:bodyPr>
          <a:lstStyle/>
          <a:p>
            <a:pPr marL="1056005">
              <a:lnSpc>
                <a:spcPct val="100000"/>
              </a:lnSpc>
            </a:pPr>
            <a:r>
              <a:rPr lang="ru-RU" dirty="0" smtClean="0"/>
              <a:t>Государственное регулирование</a:t>
            </a:r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045463" y="896111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008" y="15118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553" y="1223010"/>
            <a:ext cx="3374390" cy="4593590"/>
          </a:xfrm>
          <a:custGeom>
            <a:avLst/>
            <a:gdLst/>
            <a:ahLst/>
            <a:cxnLst/>
            <a:rect l="l" t="t" r="r" b="b"/>
            <a:pathLst>
              <a:path w="3374390" h="4593590">
                <a:moveTo>
                  <a:pt x="2811780" y="0"/>
                </a:moveTo>
                <a:lnTo>
                  <a:pt x="785876" y="10287"/>
                </a:lnTo>
                <a:lnTo>
                  <a:pt x="213925" y="641045"/>
                </a:lnTo>
                <a:lnTo>
                  <a:pt x="182382" y="675527"/>
                </a:lnTo>
                <a:lnTo>
                  <a:pt x="160370" y="699145"/>
                </a:lnTo>
                <a:lnTo>
                  <a:pt x="11176" y="856361"/>
                </a:lnTo>
                <a:lnTo>
                  <a:pt x="0" y="4076065"/>
                </a:lnTo>
                <a:lnTo>
                  <a:pt x="2298" y="4123157"/>
                </a:lnTo>
                <a:lnTo>
                  <a:pt x="9060" y="4169063"/>
                </a:lnTo>
                <a:lnTo>
                  <a:pt x="20088" y="4213600"/>
                </a:lnTo>
                <a:lnTo>
                  <a:pt x="35182" y="4256585"/>
                </a:lnTo>
                <a:lnTo>
                  <a:pt x="54145" y="4297837"/>
                </a:lnTo>
                <a:lnTo>
                  <a:pt x="76778" y="4337172"/>
                </a:lnTo>
                <a:lnTo>
                  <a:pt x="102882" y="4374408"/>
                </a:lnTo>
                <a:lnTo>
                  <a:pt x="132259" y="4409364"/>
                </a:lnTo>
                <a:lnTo>
                  <a:pt x="164711" y="4441856"/>
                </a:lnTo>
                <a:lnTo>
                  <a:pt x="200038" y="4471703"/>
                </a:lnTo>
                <a:lnTo>
                  <a:pt x="238042" y="4498721"/>
                </a:lnTo>
                <a:lnTo>
                  <a:pt x="278525" y="4522728"/>
                </a:lnTo>
                <a:lnTo>
                  <a:pt x="321288" y="4543543"/>
                </a:lnTo>
                <a:lnTo>
                  <a:pt x="366132" y="4560982"/>
                </a:lnTo>
                <a:lnTo>
                  <a:pt x="412860" y="4574863"/>
                </a:lnTo>
                <a:lnTo>
                  <a:pt x="461272" y="4585004"/>
                </a:lnTo>
                <a:lnTo>
                  <a:pt x="511170" y="4591222"/>
                </a:lnTo>
                <a:lnTo>
                  <a:pt x="562356" y="4593336"/>
                </a:lnTo>
                <a:lnTo>
                  <a:pt x="2811780" y="4593336"/>
                </a:lnTo>
                <a:lnTo>
                  <a:pt x="2862956" y="4591222"/>
                </a:lnTo>
                <a:lnTo>
                  <a:pt x="2912846" y="4585004"/>
                </a:lnTo>
                <a:lnTo>
                  <a:pt x="2961253" y="4574863"/>
                </a:lnTo>
                <a:lnTo>
                  <a:pt x="3007977" y="4560982"/>
                </a:lnTo>
                <a:lnTo>
                  <a:pt x="3052820" y="4543543"/>
                </a:lnTo>
                <a:lnTo>
                  <a:pt x="3095582" y="4522728"/>
                </a:lnTo>
                <a:lnTo>
                  <a:pt x="3136066" y="4498721"/>
                </a:lnTo>
                <a:lnTo>
                  <a:pt x="3174071" y="4471703"/>
                </a:lnTo>
                <a:lnTo>
                  <a:pt x="3209401" y="4441856"/>
                </a:lnTo>
                <a:lnTo>
                  <a:pt x="3241855" y="4409364"/>
                </a:lnTo>
                <a:lnTo>
                  <a:pt x="3271235" y="4374408"/>
                </a:lnTo>
                <a:lnTo>
                  <a:pt x="3297343" y="4337172"/>
                </a:lnTo>
                <a:lnTo>
                  <a:pt x="3319979" y="4297837"/>
                </a:lnTo>
                <a:lnTo>
                  <a:pt x="3338946" y="4256585"/>
                </a:lnTo>
                <a:lnTo>
                  <a:pt x="3354043" y="4213600"/>
                </a:lnTo>
                <a:lnTo>
                  <a:pt x="3365073" y="4169063"/>
                </a:lnTo>
                <a:lnTo>
                  <a:pt x="3371837" y="4123157"/>
                </a:lnTo>
                <a:lnTo>
                  <a:pt x="3374136" y="4076065"/>
                </a:lnTo>
                <a:lnTo>
                  <a:pt x="3374136" y="517270"/>
                </a:lnTo>
                <a:lnTo>
                  <a:pt x="3371837" y="470178"/>
                </a:lnTo>
                <a:lnTo>
                  <a:pt x="3365073" y="424272"/>
                </a:lnTo>
                <a:lnTo>
                  <a:pt x="3354043" y="379735"/>
                </a:lnTo>
                <a:lnTo>
                  <a:pt x="3338946" y="336750"/>
                </a:lnTo>
                <a:lnTo>
                  <a:pt x="3319979" y="295498"/>
                </a:lnTo>
                <a:lnTo>
                  <a:pt x="3297343" y="256163"/>
                </a:lnTo>
                <a:lnTo>
                  <a:pt x="3271235" y="218927"/>
                </a:lnTo>
                <a:lnTo>
                  <a:pt x="3241855" y="183971"/>
                </a:lnTo>
                <a:lnTo>
                  <a:pt x="3209401" y="151479"/>
                </a:lnTo>
                <a:lnTo>
                  <a:pt x="3174071" y="121632"/>
                </a:lnTo>
                <a:lnTo>
                  <a:pt x="3136066" y="94614"/>
                </a:lnTo>
                <a:lnTo>
                  <a:pt x="3095582" y="70607"/>
                </a:lnTo>
                <a:lnTo>
                  <a:pt x="3052820" y="49792"/>
                </a:lnTo>
                <a:lnTo>
                  <a:pt x="3007977" y="32353"/>
                </a:lnTo>
                <a:lnTo>
                  <a:pt x="2961253" y="18472"/>
                </a:lnTo>
                <a:lnTo>
                  <a:pt x="2912846" y="8331"/>
                </a:lnTo>
                <a:lnTo>
                  <a:pt x="2862956" y="2113"/>
                </a:lnTo>
                <a:lnTo>
                  <a:pt x="281178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3553" y="1223010"/>
            <a:ext cx="3374390" cy="4593590"/>
          </a:xfrm>
          <a:custGeom>
            <a:avLst/>
            <a:gdLst/>
            <a:ahLst/>
            <a:cxnLst/>
            <a:rect l="l" t="t" r="r" b="b"/>
            <a:pathLst>
              <a:path w="3374390" h="4593590">
                <a:moveTo>
                  <a:pt x="11176" y="856361"/>
                </a:moveTo>
                <a:lnTo>
                  <a:pt x="52584" y="812737"/>
                </a:lnTo>
                <a:lnTo>
                  <a:pt x="86017" y="777557"/>
                </a:lnTo>
                <a:lnTo>
                  <a:pt x="100179" y="762662"/>
                </a:lnTo>
                <a:lnTo>
                  <a:pt x="112870" y="749312"/>
                </a:lnTo>
                <a:lnTo>
                  <a:pt x="143864" y="716649"/>
                </a:lnTo>
                <a:lnTo>
                  <a:pt x="175179" y="683299"/>
                </a:lnTo>
                <a:lnTo>
                  <a:pt x="205281" y="650551"/>
                </a:lnTo>
                <a:lnTo>
                  <a:pt x="233776" y="619130"/>
                </a:lnTo>
                <a:lnTo>
                  <a:pt x="272574" y="576174"/>
                </a:lnTo>
                <a:lnTo>
                  <a:pt x="288609" y="558413"/>
                </a:lnTo>
                <a:lnTo>
                  <a:pt x="326382" y="516595"/>
                </a:lnTo>
                <a:lnTo>
                  <a:pt x="372918" y="465129"/>
                </a:lnTo>
                <a:lnTo>
                  <a:pt x="399908" y="435306"/>
                </a:lnTo>
                <a:lnTo>
                  <a:pt x="429613" y="402505"/>
                </a:lnTo>
                <a:lnTo>
                  <a:pt x="462206" y="366538"/>
                </a:lnTo>
                <a:lnTo>
                  <a:pt x="497861" y="327217"/>
                </a:lnTo>
                <a:lnTo>
                  <a:pt x="536754" y="284352"/>
                </a:lnTo>
                <a:lnTo>
                  <a:pt x="579058" y="237756"/>
                </a:lnTo>
                <a:lnTo>
                  <a:pt x="624948" y="187240"/>
                </a:lnTo>
                <a:lnTo>
                  <a:pt x="674598" y="132615"/>
                </a:lnTo>
                <a:lnTo>
                  <a:pt x="728182" y="73693"/>
                </a:lnTo>
                <a:lnTo>
                  <a:pt x="785876" y="10287"/>
                </a:lnTo>
                <a:lnTo>
                  <a:pt x="2811780" y="0"/>
                </a:lnTo>
                <a:lnTo>
                  <a:pt x="2862956" y="2113"/>
                </a:lnTo>
                <a:lnTo>
                  <a:pt x="2912846" y="8331"/>
                </a:lnTo>
                <a:lnTo>
                  <a:pt x="2961253" y="18472"/>
                </a:lnTo>
                <a:lnTo>
                  <a:pt x="3007977" y="32353"/>
                </a:lnTo>
                <a:lnTo>
                  <a:pt x="3052820" y="49792"/>
                </a:lnTo>
                <a:lnTo>
                  <a:pt x="3095582" y="70607"/>
                </a:lnTo>
                <a:lnTo>
                  <a:pt x="3136066" y="94614"/>
                </a:lnTo>
                <a:lnTo>
                  <a:pt x="3174071" y="121632"/>
                </a:lnTo>
                <a:lnTo>
                  <a:pt x="3209401" y="151479"/>
                </a:lnTo>
                <a:lnTo>
                  <a:pt x="3241855" y="183971"/>
                </a:lnTo>
                <a:lnTo>
                  <a:pt x="3271235" y="218927"/>
                </a:lnTo>
                <a:lnTo>
                  <a:pt x="3297343" y="256163"/>
                </a:lnTo>
                <a:lnTo>
                  <a:pt x="3319979" y="295498"/>
                </a:lnTo>
                <a:lnTo>
                  <a:pt x="3338946" y="336750"/>
                </a:lnTo>
                <a:lnTo>
                  <a:pt x="3354043" y="379735"/>
                </a:lnTo>
                <a:lnTo>
                  <a:pt x="3365073" y="424272"/>
                </a:lnTo>
                <a:lnTo>
                  <a:pt x="3371837" y="470178"/>
                </a:lnTo>
                <a:lnTo>
                  <a:pt x="3374136" y="517270"/>
                </a:lnTo>
                <a:lnTo>
                  <a:pt x="3374136" y="4076065"/>
                </a:lnTo>
                <a:lnTo>
                  <a:pt x="3371837" y="4123157"/>
                </a:lnTo>
                <a:lnTo>
                  <a:pt x="3365073" y="4169063"/>
                </a:lnTo>
                <a:lnTo>
                  <a:pt x="3354043" y="4213600"/>
                </a:lnTo>
                <a:lnTo>
                  <a:pt x="3338946" y="4256585"/>
                </a:lnTo>
                <a:lnTo>
                  <a:pt x="3319979" y="4297837"/>
                </a:lnTo>
                <a:lnTo>
                  <a:pt x="3297343" y="4337172"/>
                </a:lnTo>
                <a:lnTo>
                  <a:pt x="3271235" y="4374408"/>
                </a:lnTo>
                <a:lnTo>
                  <a:pt x="3241855" y="4409364"/>
                </a:lnTo>
                <a:lnTo>
                  <a:pt x="3209401" y="4441856"/>
                </a:lnTo>
                <a:lnTo>
                  <a:pt x="3174071" y="4471703"/>
                </a:lnTo>
                <a:lnTo>
                  <a:pt x="3136066" y="4498721"/>
                </a:lnTo>
                <a:lnTo>
                  <a:pt x="3095582" y="4522728"/>
                </a:lnTo>
                <a:lnTo>
                  <a:pt x="3052820" y="4543543"/>
                </a:lnTo>
                <a:lnTo>
                  <a:pt x="3007977" y="4560982"/>
                </a:lnTo>
                <a:lnTo>
                  <a:pt x="2961253" y="4574863"/>
                </a:lnTo>
                <a:lnTo>
                  <a:pt x="2912846" y="4585004"/>
                </a:lnTo>
                <a:lnTo>
                  <a:pt x="2862956" y="4591222"/>
                </a:lnTo>
                <a:lnTo>
                  <a:pt x="2811780" y="4593336"/>
                </a:lnTo>
                <a:lnTo>
                  <a:pt x="562356" y="4593336"/>
                </a:lnTo>
                <a:lnTo>
                  <a:pt x="511170" y="4591222"/>
                </a:lnTo>
                <a:lnTo>
                  <a:pt x="461272" y="4585004"/>
                </a:lnTo>
                <a:lnTo>
                  <a:pt x="412860" y="4574863"/>
                </a:lnTo>
                <a:lnTo>
                  <a:pt x="366132" y="4560982"/>
                </a:lnTo>
                <a:lnTo>
                  <a:pt x="321288" y="4543543"/>
                </a:lnTo>
                <a:lnTo>
                  <a:pt x="278525" y="4522728"/>
                </a:lnTo>
                <a:lnTo>
                  <a:pt x="238042" y="4498721"/>
                </a:lnTo>
                <a:lnTo>
                  <a:pt x="200038" y="4471703"/>
                </a:lnTo>
                <a:lnTo>
                  <a:pt x="164711" y="4441856"/>
                </a:lnTo>
                <a:lnTo>
                  <a:pt x="132259" y="4409364"/>
                </a:lnTo>
                <a:lnTo>
                  <a:pt x="102882" y="4374408"/>
                </a:lnTo>
                <a:lnTo>
                  <a:pt x="76778" y="4337172"/>
                </a:lnTo>
                <a:lnTo>
                  <a:pt x="54145" y="4297837"/>
                </a:lnTo>
                <a:lnTo>
                  <a:pt x="35182" y="4256585"/>
                </a:lnTo>
                <a:lnTo>
                  <a:pt x="20088" y="4213600"/>
                </a:lnTo>
                <a:lnTo>
                  <a:pt x="9060" y="4169063"/>
                </a:lnTo>
                <a:lnTo>
                  <a:pt x="2298" y="4123157"/>
                </a:lnTo>
                <a:lnTo>
                  <a:pt x="0" y="4076065"/>
                </a:lnTo>
                <a:lnTo>
                  <a:pt x="177" y="4024956"/>
                </a:lnTo>
                <a:lnTo>
                  <a:pt x="354" y="3973848"/>
                </a:lnTo>
                <a:lnTo>
                  <a:pt x="531" y="3922740"/>
                </a:lnTo>
                <a:lnTo>
                  <a:pt x="708" y="3871632"/>
                </a:lnTo>
                <a:lnTo>
                  <a:pt x="885" y="3820525"/>
                </a:lnTo>
                <a:lnTo>
                  <a:pt x="1063" y="3769417"/>
                </a:lnTo>
                <a:lnTo>
                  <a:pt x="1240" y="3718310"/>
                </a:lnTo>
                <a:lnTo>
                  <a:pt x="1417" y="3667203"/>
                </a:lnTo>
                <a:lnTo>
                  <a:pt x="1594" y="3616096"/>
                </a:lnTo>
                <a:lnTo>
                  <a:pt x="1772" y="3564989"/>
                </a:lnTo>
                <a:lnTo>
                  <a:pt x="1949" y="3513882"/>
                </a:lnTo>
                <a:lnTo>
                  <a:pt x="2126" y="3462775"/>
                </a:lnTo>
                <a:lnTo>
                  <a:pt x="2303" y="3411669"/>
                </a:lnTo>
                <a:lnTo>
                  <a:pt x="2480" y="3360563"/>
                </a:lnTo>
                <a:lnTo>
                  <a:pt x="2658" y="3309456"/>
                </a:lnTo>
                <a:lnTo>
                  <a:pt x="2835" y="3258350"/>
                </a:lnTo>
                <a:lnTo>
                  <a:pt x="3012" y="3207244"/>
                </a:lnTo>
                <a:lnTo>
                  <a:pt x="3189" y="3156138"/>
                </a:lnTo>
                <a:lnTo>
                  <a:pt x="3367" y="3105032"/>
                </a:lnTo>
                <a:lnTo>
                  <a:pt x="3544" y="3053926"/>
                </a:lnTo>
                <a:lnTo>
                  <a:pt x="3721" y="3002820"/>
                </a:lnTo>
                <a:lnTo>
                  <a:pt x="3898" y="2951715"/>
                </a:lnTo>
                <a:lnTo>
                  <a:pt x="4076" y="2900609"/>
                </a:lnTo>
                <a:lnTo>
                  <a:pt x="4253" y="2849503"/>
                </a:lnTo>
                <a:lnTo>
                  <a:pt x="4430" y="2798398"/>
                </a:lnTo>
                <a:lnTo>
                  <a:pt x="4607" y="2747292"/>
                </a:lnTo>
                <a:lnTo>
                  <a:pt x="4785" y="2696187"/>
                </a:lnTo>
                <a:lnTo>
                  <a:pt x="4962" y="2645081"/>
                </a:lnTo>
                <a:lnTo>
                  <a:pt x="5139" y="2593976"/>
                </a:lnTo>
                <a:lnTo>
                  <a:pt x="5317" y="2542871"/>
                </a:lnTo>
                <a:lnTo>
                  <a:pt x="5494" y="2491765"/>
                </a:lnTo>
                <a:lnTo>
                  <a:pt x="5671" y="2440660"/>
                </a:lnTo>
                <a:lnTo>
                  <a:pt x="5849" y="2389554"/>
                </a:lnTo>
                <a:lnTo>
                  <a:pt x="6026" y="2338449"/>
                </a:lnTo>
                <a:lnTo>
                  <a:pt x="6204" y="2287344"/>
                </a:lnTo>
                <a:lnTo>
                  <a:pt x="6381" y="2236238"/>
                </a:lnTo>
                <a:lnTo>
                  <a:pt x="6558" y="2185133"/>
                </a:lnTo>
                <a:lnTo>
                  <a:pt x="6736" y="2134027"/>
                </a:lnTo>
                <a:lnTo>
                  <a:pt x="6913" y="2082922"/>
                </a:lnTo>
                <a:lnTo>
                  <a:pt x="7091" y="2031816"/>
                </a:lnTo>
                <a:lnTo>
                  <a:pt x="7268" y="1980710"/>
                </a:lnTo>
                <a:lnTo>
                  <a:pt x="7445" y="1929605"/>
                </a:lnTo>
                <a:lnTo>
                  <a:pt x="7623" y="1878499"/>
                </a:lnTo>
                <a:lnTo>
                  <a:pt x="7800" y="1827393"/>
                </a:lnTo>
                <a:lnTo>
                  <a:pt x="7978" y="1776287"/>
                </a:lnTo>
                <a:lnTo>
                  <a:pt x="8155" y="1725181"/>
                </a:lnTo>
                <a:lnTo>
                  <a:pt x="8333" y="1674075"/>
                </a:lnTo>
                <a:lnTo>
                  <a:pt x="8510" y="1622969"/>
                </a:lnTo>
                <a:lnTo>
                  <a:pt x="8688" y="1571862"/>
                </a:lnTo>
                <a:lnTo>
                  <a:pt x="8866" y="1520756"/>
                </a:lnTo>
                <a:lnTo>
                  <a:pt x="9043" y="1469650"/>
                </a:lnTo>
                <a:lnTo>
                  <a:pt x="9221" y="1418543"/>
                </a:lnTo>
                <a:lnTo>
                  <a:pt x="9398" y="1367436"/>
                </a:lnTo>
                <a:lnTo>
                  <a:pt x="9576" y="1316329"/>
                </a:lnTo>
                <a:lnTo>
                  <a:pt x="9754" y="1265222"/>
                </a:lnTo>
                <a:lnTo>
                  <a:pt x="9931" y="1214115"/>
                </a:lnTo>
                <a:lnTo>
                  <a:pt x="10109" y="1163008"/>
                </a:lnTo>
                <a:lnTo>
                  <a:pt x="10287" y="1111900"/>
                </a:lnTo>
                <a:lnTo>
                  <a:pt x="10464" y="1060793"/>
                </a:lnTo>
                <a:lnTo>
                  <a:pt x="10642" y="1009685"/>
                </a:lnTo>
                <a:lnTo>
                  <a:pt x="10820" y="958577"/>
                </a:lnTo>
                <a:lnTo>
                  <a:pt x="10998" y="907469"/>
                </a:lnTo>
                <a:lnTo>
                  <a:pt x="11176" y="856361"/>
                </a:lnTo>
                <a:close/>
              </a:path>
            </a:pathLst>
          </a:custGeom>
          <a:ln w="289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3553" y="1223010"/>
            <a:ext cx="828040" cy="891540"/>
          </a:xfrm>
          <a:custGeom>
            <a:avLst/>
            <a:gdLst/>
            <a:ahLst/>
            <a:cxnLst/>
            <a:rect l="l" t="t" r="r" b="b"/>
            <a:pathLst>
              <a:path w="828039" h="891539">
                <a:moveTo>
                  <a:pt x="715416" y="3733"/>
                </a:moveTo>
                <a:lnTo>
                  <a:pt x="670220" y="37723"/>
                </a:lnTo>
                <a:lnTo>
                  <a:pt x="641281" y="65035"/>
                </a:lnTo>
                <a:lnTo>
                  <a:pt x="608230" y="98447"/>
                </a:lnTo>
                <a:lnTo>
                  <a:pt x="571673" y="137198"/>
                </a:lnTo>
                <a:lnTo>
                  <a:pt x="532213" y="180527"/>
                </a:lnTo>
                <a:lnTo>
                  <a:pt x="490458" y="227674"/>
                </a:lnTo>
                <a:lnTo>
                  <a:pt x="447010" y="277878"/>
                </a:lnTo>
                <a:lnTo>
                  <a:pt x="402476" y="330377"/>
                </a:lnTo>
                <a:lnTo>
                  <a:pt x="357461" y="384411"/>
                </a:lnTo>
                <a:lnTo>
                  <a:pt x="312570" y="439218"/>
                </a:lnTo>
                <a:lnTo>
                  <a:pt x="268407" y="494038"/>
                </a:lnTo>
                <a:lnTo>
                  <a:pt x="225579" y="548110"/>
                </a:lnTo>
                <a:lnTo>
                  <a:pt x="184690" y="600673"/>
                </a:lnTo>
                <a:lnTo>
                  <a:pt x="146345" y="650966"/>
                </a:lnTo>
                <a:lnTo>
                  <a:pt x="111149" y="698228"/>
                </a:lnTo>
                <a:lnTo>
                  <a:pt x="79708" y="741698"/>
                </a:lnTo>
                <a:lnTo>
                  <a:pt x="52627" y="780616"/>
                </a:lnTo>
                <a:lnTo>
                  <a:pt x="30510" y="814219"/>
                </a:lnTo>
                <a:lnTo>
                  <a:pt x="3591" y="862441"/>
                </a:lnTo>
                <a:lnTo>
                  <a:pt x="0" y="875538"/>
                </a:lnTo>
                <a:lnTo>
                  <a:pt x="0" y="891539"/>
                </a:lnTo>
                <a:lnTo>
                  <a:pt x="12433" y="861089"/>
                </a:lnTo>
                <a:lnTo>
                  <a:pt x="45423" y="846724"/>
                </a:lnTo>
                <a:lnTo>
                  <a:pt x="92502" y="842480"/>
                </a:lnTo>
                <a:lnTo>
                  <a:pt x="691515" y="842390"/>
                </a:lnTo>
                <a:lnTo>
                  <a:pt x="744432" y="832536"/>
                </a:lnTo>
                <a:lnTo>
                  <a:pt x="787669" y="805656"/>
                </a:lnTo>
                <a:lnTo>
                  <a:pt x="816834" y="765774"/>
                </a:lnTo>
                <a:lnTo>
                  <a:pt x="827532" y="716914"/>
                </a:lnTo>
                <a:lnTo>
                  <a:pt x="827532" y="115315"/>
                </a:lnTo>
                <a:lnTo>
                  <a:pt x="816834" y="68044"/>
                </a:lnTo>
                <a:lnTo>
                  <a:pt x="787669" y="31654"/>
                </a:lnTo>
                <a:lnTo>
                  <a:pt x="744432" y="8266"/>
                </a:lnTo>
                <a:lnTo>
                  <a:pt x="715416" y="3733"/>
                </a:lnTo>
                <a:close/>
              </a:path>
              <a:path w="828039" h="891539">
                <a:moveTo>
                  <a:pt x="726313" y="0"/>
                </a:moveTo>
                <a:lnTo>
                  <a:pt x="691515" y="0"/>
                </a:lnTo>
                <a:lnTo>
                  <a:pt x="715416" y="3733"/>
                </a:lnTo>
                <a:lnTo>
                  <a:pt x="72631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03553" y="1223010"/>
            <a:ext cx="828040" cy="891540"/>
          </a:xfrm>
          <a:custGeom>
            <a:avLst/>
            <a:gdLst/>
            <a:ahLst/>
            <a:cxnLst/>
            <a:rect l="l" t="t" r="r" b="b"/>
            <a:pathLst>
              <a:path w="828039" h="891539">
                <a:moveTo>
                  <a:pt x="0" y="875538"/>
                </a:moveTo>
                <a:lnTo>
                  <a:pt x="30510" y="814219"/>
                </a:lnTo>
                <a:lnTo>
                  <a:pt x="52627" y="780616"/>
                </a:lnTo>
                <a:lnTo>
                  <a:pt x="79708" y="741698"/>
                </a:lnTo>
                <a:lnTo>
                  <a:pt x="111149" y="698228"/>
                </a:lnTo>
                <a:lnTo>
                  <a:pt x="146345" y="650966"/>
                </a:lnTo>
                <a:lnTo>
                  <a:pt x="184690" y="600673"/>
                </a:lnTo>
                <a:lnTo>
                  <a:pt x="225579" y="548110"/>
                </a:lnTo>
                <a:lnTo>
                  <a:pt x="268407" y="494038"/>
                </a:lnTo>
                <a:lnTo>
                  <a:pt x="312570" y="439218"/>
                </a:lnTo>
                <a:lnTo>
                  <a:pt x="357461" y="384411"/>
                </a:lnTo>
                <a:lnTo>
                  <a:pt x="402476" y="330377"/>
                </a:lnTo>
                <a:lnTo>
                  <a:pt x="447010" y="277878"/>
                </a:lnTo>
                <a:lnTo>
                  <a:pt x="490458" y="227674"/>
                </a:lnTo>
                <a:lnTo>
                  <a:pt x="532213" y="180527"/>
                </a:lnTo>
                <a:lnTo>
                  <a:pt x="571673" y="137198"/>
                </a:lnTo>
                <a:lnTo>
                  <a:pt x="608230" y="98447"/>
                </a:lnTo>
                <a:lnTo>
                  <a:pt x="641281" y="65035"/>
                </a:lnTo>
                <a:lnTo>
                  <a:pt x="670220" y="37723"/>
                </a:lnTo>
                <a:lnTo>
                  <a:pt x="713341" y="4445"/>
                </a:lnTo>
                <a:lnTo>
                  <a:pt x="726313" y="0"/>
                </a:lnTo>
                <a:lnTo>
                  <a:pt x="691515" y="0"/>
                </a:lnTo>
                <a:lnTo>
                  <a:pt x="744432" y="8266"/>
                </a:lnTo>
                <a:lnTo>
                  <a:pt x="787669" y="31654"/>
                </a:lnTo>
                <a:lnTo>
                  <a:pt x="816834" y="68044"/>
                </a:lnTo>
                <a:lnTo>
                  <a:pt x="827532" y="115315"/>
                </a:lnTo>
                <a:lnTo>
                  <a:pt x="827532" y="716914"/>
                </a:lnTo>
                <a:lnTo>
                  <a:pt x="816834" y="765774"/>
                </a:lnTo>
                <a:lnTo>
                  <a:pt x="787669" y="805656"/>
                </a:lnTo>
                <a:lnTo>
                  <a:pt x="744432" y="832536"/>
                </a:lnTo>
                <a:lnTo>
                  <a:pt x="691515" y="842390"/>
                </a:lnTo>
                <a:lnTo>
                  <a:pt x="147205" y="842390"/>
                </a:lnTo>
                <a:lnTo>
                  <a:pt x="92502" y="842480"/>
                </a:lnTo>
                <a:lnTo>
                  <a:pt x="45423" y="846724"/>
                </a:lnTo>
                <a:lnTo>
                  <a:pt x="12433" y="861089"/>
                </a:lnTo>
                <a:lnTo>
                  <a:pt x="0" y="891539"/>
                </a:lnTo>
                <a:lnTo>
                  <a:pt x="0" y="875538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94097" y="1223010"/>
            <a:ext cx="3373120" cy="4593590"/>
          </a:xfrm>
          <a:custGeom>
            <a:avLst/>
            <a:gdLst/>
            <a:ahLst/>
            <a:cxnLst/>
            <a:rect l="l" t="t" r="r" b="b"/>
            <a:pathLst>
              <a:path w="3373120" h="4593590">
                <a:moveTo>
                  <a:pt x="2810509" y="0"/>
                </a:moveTo>
                <a:lnTo>
                  <a:pt x="785494" y="10287"/>
                </a:lnTo>
                <a:lnTo>
                  <a:pt x="213830" y="641045"/>
                </a:lnTo>
                <a:lnTo>
                  <a:pt x="182304" y="675527"/>
                </a:lnTo>
                <a:lnTo>
                  <a:pt x="160303" y="699145"/>
                </a:lnTo>
                <a:lnTo>
                  <a:pt x="11175" y="856361"/>
                </a:lnTo>
                <a:lnTo>
                  <a:pt x="0" y="4076065"/>
                </a:lnTo>
                <a:lnTo>
                  <a:pt x="2297" y="4123157"/>
                </a:lnTo>
                <a:lnTo>
                  <a:pt x="9057" y="4169063"/>
                </a:lnTo>
                <a:lnTo>
                  <a:pt x="20082" y="4213600"/>
                </a:lnTo>
                <a:lnTo>
                  <a:pt x="35172" y="4256585"/>
                </a:lnTo>
                <a:lnTo>
                  <a:pt x="54129" y="4297837"/>
                </a:lnTo>
                <a:lnTo>
                  <a:pt x="76755" y="4337172"/>
                </a:lnTo>
                <a:lnTo>
                  <a:pt x="102850" y="4374408"/>
                </a:lnTo>
                <a:lnTo>
                  <a:pt x="132216" y="4409364"/>
                </a:lnTo>
                <a:lnTo>
                  <a:pt x="164655" y="4441856"/>
                </a:lnTo>
                <a:lnTo>
                  <a:pt x="199968" y="4471703"/>
                </a:lnTo>
                <a:lnTo>
                  <a:pt x="237956" y="4498721"/>
                </a:lnTo>
                <a:lnTo>
                  <a:pt x="278421" y="4522728"/>
                </a:lnTo>
                <a:lnTo>
                  <a:pt x="321164" y="4543543"/>
                </a:lnTo>
                <a:lnTo>
                  <a:pt x="365987" y="4560982"/>
                </a:lnTo>
                <a:lnTo>
                  <a:pt x="412691" y="4574863"/>
                </a:lnTo>
                <a:lnTo>
                  <a:pt x="461077" y="4585004"/>
                </a:lnTo>
                <a:lnTo>
                  <a:pt x="510947" y="4591222"/>
                </a:lnTo>
                <a:lnTo>
                  <a:pt x="562101" y="4593336"/>
                </a:lnTo>
                <a:lnTo>
                  <a:pt x="2810509" y="4593336"/>
                </a:lnTo>
                <a:lnTo>
                  <a:pt x="2861664" y="4591222"/>
                </a:lnTo>
                <a:lnTo>
                  <a:pt x="2911534" y="4585004"/>
                </a:lnTo>
                <a:lnTo>
                  <a:pt x="2959920" y="4574863"/>
                </a:lnTo>
                <a:lnTo>
                  <a:pt x="3006624" y="4560982"/>
                </a:lnTo>
                <a:lnTo>
                  <a:pt x="3051447" y="4543543"/>
                </a:lnTo>
                <a:lnTo>
                  <a:pt x="3094190" y="4522728"/>
                </a:lnTo>
                <a:lnTo>
                  <a:pt x="3134655" y="4498721"/>
                </a:lnTo>
                <a:lnTo>
                  <a:pt x="3172643" y="4471703"/>
                </a:lnTo>
                <a:lnTo>
                  <a:pt x="3207956" y="4441856"/>
                </a:lnTo>
                <a:lnTo>
                  <a:pt x="3240395" y="4409364"/>
                </a:lnTo>
                <a:lnTo>
                  <a:pt x="3269761" y="4374408"/>
                </a:lnTo>
                <a:lnTo>
                  <a:pt x="3295856" y="4337172"/>
                </a:lnTo>
                <a:lnTo>
                  <a:pt x="3318482" y="4297837"/>
                </a:lnTo>
                <a:lnTo>
                  <a:pt x="3337439" y="4256585"/>
                </a:lnTo>
                <a:lnTo>
                  <a:pt x="3352529" y="4213600"/>
                </a:lnTo>
                <a:lnTo>
                  <a:pt x="3363554" y="4169063"/>
                </a:lnTo>
                <a:lnTo>
                  <a:pt x="3370314" y="4123157"/>
                </a:lnTo>
                <a:lnTo>
                  <a:pt x="3372611" y="4076065"/>
                </a:lnTo>
                <a:lnTo>
                  <a:pt x="3372611" y="517270"/>
                </a:lnTo>
                <a:lnTo>
                  <a:pt x="3370314" y="470178"/>
                </a:lnTo>
                <a:lnTo>
                  <a:pt x="3363554" y="424272"/>
                </a:lnTo>
                <a:lnTo>
                  <a:pt x="3352529" y="379735"/>
                </a:lnTo>
                <a:lnTo>
                  <a:pt x="3337439" y="336750"/>
                </a:lnTo>
                <a:lnTo>
                  <a:pt x="3318482" y="295498"/>
                </a:lnTo>
                <a:lnTo>
                  <a:pt x="3295856" y="256163"/>
                </a:lnTo>
                <a:lnTo>
                  <a:pt x="3269761" y="218927"/>
                </a:lnTo>
                <a:lnTo>
                  <a:pt x="3240395" y="183971"/>
                </a:lnTo>
                <a:lnTo>
                  <a:pt x="3207956" y="151479"/>
                </a:lnTo>
                <a:lnTo>
                  <a:pt x="3172643" y="121632"/>
                </a:lnTo>
                <a:lnTo>
                  <a:pt x="3134655" y="94614"/>
                </a:lnTo>
                <a:lnTo>
                  <a:pt x="3094190" y="70607"/>
                </a:lnTo>
                <a:lnTo>
                  <a:pt x="3051447" y="49792"/>
                </a:lnTo>
                <a:lnTo>
                  <a:pt x="3006624" y="32353"/>
                </a:lnTo>
                <a:lnTo>
                  <a:pt x="2959920" y="18472"/>
                </a:lnTo>
                <a:lnTo>
                  <a:pt x="2911534" y="8331"/>
                </a:lnTo>
                <a:lnTo>
                  <a:pt x="2861664" y="2113"/>
                </a:lnTo>
                <a:lnTo>
                  <a:pt x="281050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94097" y="1223010"/>
            <a:ext cx="3373120" cy="4593590"/>
          </a:xfrm>
          <a:custGeom>
            <a:avLst/>
            <a:gdLst/>
            <a:ahLst/>
            <a:cxnLst/>
            <a:rect l="l" t="t" r="r" b="b"/>
            <a:pathLst>
              <a:path w="3373120" h="4593590">
                <a:moveTo>
                  <a:pt x="11175" y="856361"/>
                </a:moveTo>
                <a:lnTo>
                  <a:pt x="52565" y="812737"/>
                </a:lnTo>
                <a:lnTo>
                  <a:pt x="85984" y="777557"/>
                </a:lnTo>
                <a:lnTo>
                  <a:pt x="100140" y="762662"/>
                </a:lnTo>
                <a:lnTo>
                  <a:pt x="112825" y="749312"/>
                </a:lnTo>
                <a:lnTo>
                  <a:pt x="143805" y="716649"/>
                </a:lnTo>
                <a:lnTo>
                  <a:pt x="175104" y="683299"/>
                </a:lnTo>
                <a:lnTo>
                  <a:pt x="205191" y="650551"/>
                </a:lnTo>
                <a:lnTo>
                  <a:pt x="233670" y="619130"/>
                </a:lnTo>
                <a:lnTo>
                  <a:pt x="272448" y="576174"/>
                </a:lnTo>
                <a:lnTo>
                  <a:pt x="288475" y="558413"/>
                </a:lnTo>
                <a:lnTo>
                  <a:pt x="326228" y="516595"/>
                </a:lnTo>
                <a:lnTo>
                  <a:pt x="372741" y="465129"/>
                </a:lnTo>
                <a:lnTo>
                  <a:pt x="399718" y="435306"/>
                </a:lnTo>
                <a:lnTo>
                  <a:pt x="429407" y="402505"/>
                </a:lnTo>
                <a:lnTo>
                  <a:pt x="461984" y="366538"/>
                </a:lnTo>
                <a:lnTo>
                  <a:pt x="497621" y="327217"/>
                </a:lnTo>
                <a:lnTo>
                  <a:pt x="536495" y="284352"/>
                </a:lnTo>
                <a:lnTo>
                  <a:pt x="578778" y="237756"/>
                </a:lnTo>
                <a:lnTo>
                  <a:pt x="624645" y="187240"/>
                </a:lnTo>
                <a:lnTo>
                  <a:pt x="674271" y="132615"/>
                </a:lnTo>
                <a:lnTo>
                  <a:pt x="727829" y="73693"/>
                </a:lnTo>
                <a:lnTo>
                  <a:pt x="785494" y="10287"/>
                </a:lnTo>
                <a:lnTo>
                  <a:pt x="2810509" y="0"/>
                </a:lnTo>
                <a:lnTo>
                  <a:pt x="2861664" y="2113"/>
                </a:lnTo>
                <a:lnTo>
                  <a:pt x="2911534" y="8331"/>
                </a:lnTo>
                <a:lnTo>
                  <a:pt x="2959920" y="18472"/>
                </a:lnTo>
                <a:lnTo>
                  <a:pt x="3006624" y="32353"/>
                </a:lnTo>
                <a:lnTo>
                  <a:pt x="3051447" y="49792"/>
                </a:lnTo>
                <a:lnTo>
                  <a:pt x="3094190" y="70607"/>
                </a:lnTo>
                <a:lnTo>
                  <a:pt x="3134655" y="94614"/>
                </a:lnTo>
                <a:lnTo>
                  <a:pt x="3172643" y="121632"/>
                </a:lnTo>
                <a:lnTo>
                  <a:pt x="3207956" y="151479"/>
                </a:lnTo>
                <a:lnTo>
                  <a:pt x="3240395" y="183971"/>
                </a:lnTo>
                <a:lnTo>
                  <a:pt x="3269761" y="218927"/>
                </a:lnTo>
                <a:lnTo>
                  <a:pt x="3295856" y="256163"/>
                </a:lnTo>
                <a:lnTo>
                  <a:pt x="3318482" y="295498"/>
                </a:lnTo>
                <a:lnTo>
                  <a:pt x="3337439" y="336750"/>
                </a:lnTo>
                <a:lnTo>
                  <a:pt x="3352529" y="379735"/>
                </a:lnTo>
                <a:lnTo>
                  <a:pt x="3363554" y="424272"/>
                </a:lnTo>
                <a:lnTo>
                  <a:pt x="3370314" y="470178"/>
                </a:lnTo>
                <a:lnTo>
                  <a:pt x="3372611" y="517270"/>
                </a:lnTo>
                <a:lnTo>
                  <a:pt x="3372611" y="4076065"/>
                </a:lnTo>
                <a:lnTo>
                  <a:pt x="3370314" y="4123157"/>
                </a:lnTo>
                <a:lnTo>
                  <a:pt x="3363554" y="4169063"/>
                </a:lnTo>
                <a:lnTo>
                  <a:pt x="3352529" y="4213600"/>
                </a:lnTo>
                <a:lnTo>
                  <a:pt x="3337439" y="4256585"/>
                </a:lnTo>
                <a:lnTo>
                  <a:pt x="3318482" y="4297837"/>
                </a:lnTo>
                <a:lnTo>
                  <a:pt x="3295856" y="4337172"/>
                </a:lnTo>
                <a:lnTo>
                  <a:pt x="3269761" y="4374408"/>
                </a:lnTo>
                <a:lnTo>
                  <a:pt x="3240395" y="4409364"/>
                </a:lnTo>
                <a:lnTo>
                  <a:pt x="3207956" y="4441856"/>
                </a:lnTo>
                <a:lnTo>
                  <a:pt x="3172643" y="4471703"/>
                </a:lnTo>
                <a:lnTo>
                  <a:pt x="3134655" y="4498721"/>
                </a:lnTo>
                <a:lnTo>
                  <a:pt x="3094190" y="4522728"/>
                </a:lnTo>
                <a:lnTo>
                  <a:pt x="3051447" y="4543543"/>
                </a:lnTo>
                <a:lnTo>
                  <a:pt x="3006624" y="4560982"/>
                </a:lnTo>
                <a:lnTo>
                  <a:pt x="2959920" y="4574863"/>
                </a:lnTo>
                <a:lnTo>
                  <a:pt x="2911534" y="4585004"/>
                </a:lnTo>
                <a:lnTo>
                  <a:pt x="2861664" y="4591222"/>
                </a:lnTo>
                <a:lnTo>
                  <a:pt x="2810509" y="4593336"/>
                </a:lnTo>
                <a:lnTo>
                  <a:pt x="562101" y="4593336"/>
                </a:lnTo>
                <a:lnTo>
                  <a:pt x="510947" y="4591222"/>
                </a:lnTo>
                <a:lnTo>
                  <a:pt x="461077" y="4585004"/>
                </a:lnTo>
                <a:lnTo>
                  <a:pt x="412691" y="4574863"/>
                </a:lnTo>
                <a:lnTo>
                  <a:pt x="365987" y="4560982"/>
                </a:lnTo>
                <a:lnTo>
                  <a:pt x="321164" y="4543543"/>
                </a:lnTo>
                <a:lnTo>
                  <a:pt x="278421" y="4522728"/>
                </a:lnTo>
                <a:lnTo>
                  <a:pt x="237956" y="4498721"/>
                </a:lnTo>
                <a:lnTo>
                  <a:pt x="199968" y="4471703"/>
                </a:lnTo>
                <a:lnTo>
                  <a:pt x="164655" y="4441856"/>
                </a:lnTo>
                <a:lnTo>
                  <a:pt x="132216" y="4409364"/>
                </a:lnTo>
                <a:lnTo>
                  <a:pt x="102850" y="4374408"/>
                </a:lnTo>
                <a:lnTo>
                  <a:pt x="76755" y="4337172"/>
                </a:lnTo>
                <a:lnTo>
                  <a:pt x="54129" y="4297837"/>
                </a:lnTo>
                <a:lnTo>
                  <a:pt x="35172" y="4256585"/>
                </a:lnTo>
                <a:lnTo>
                  <a:pt x="20082" y="4213600"/>
                </a:lnTo>
                <a:lnTo>
                  <a:pt x="9057" y="4169063"/>
                </a:lnTo>
                <a:lnTo>
                  <a:pt x="2297" y="4123157"/>
                </a:lnTo>
                <a:lnTo>
                  <a:pt x="0" y="4076065"/>
                </a:lnTo>
                <a:lnTo>
                  <a:pt x="175" y="4024956"/>
                </a:lnTo>
                <a:lnTo>
                  <a:pt x="351" y="3973848"/>
                </a:lnTo>
                <a:lnTo>
                  <a:pt x="526" y="3922740"/>
                </a:lnTo>
                <a:lnTo>
                  <a:pt x="702" y="3871632"/>
                </a:lnTo>
                <a:lnTo>
                  <a:pt x="879" y="3820525"/>
                </a:lnTo>
                <a:lnTo>
                  <a:pt x="1055" y="3769417"/>
                </a:lnTo>
                <a:lnTo>
                  <a:pt x="1232" y="3718310"/>
                </a:lnTo>
                <a:lnTo>
                  <a:pt x="1408" y="3667203"/>
                </a:lnTo>
                <a:lnTo>
                  <a:pt x="1585" y="3616096"/>
                </a:lnTo>
                <a:lnTo>
                  <a:pt x="1762" y="3564989"/>
                </a:lnTo>
                <a:lnTo>
                  <a:pt x="1939" y="3513882"/>
                </a:lnTo>
                <a:lnTo>
                  <a:pt x="2116" y="3462775"/>
                </a:lnTo>
                <a:lnTo>
                  <a:pt x="2293" y="3411669"/>
                </a:lnTo>
                <a:lnTo>
                  <a:pt x="2471" y="3360563"/>
                </a:lnTo>
                <a:lnTo>
                  <a:pt x="2648" y="3309456"/>
                </a:lnTo>
                <a:lnTo>
                  <a:pt x="2826" y="3258350"/>
                </a:lnTo>
                <a:lnTo>
                  <a:pt x="3004" y="3207244"/>
                </a:lnTo>
                <a:lnTo>
                  <a:pt x="3182" y="3156138"/>
                </a:lnTo>
                <a:lnTo>
                  <a:pt x="3359" y="3105032"/>
                </a:lnTo>
                <a:lnTo>
                  <a:pt x="3537" y="3053926"/>
                </a:lnTo>
                <a:lnTo>
                  <a:pt x="3715" y="3002820"/>
                </a:lnTo>
                <a:lnTo>
                  <a:pt x="3894" y="2951715"/>
                </a:lnTo>
                <a:lnTo>
                  <a:pt x="4072" y="2900609"/>
                </a:lnTo>
                <a:lnTo>
                  <a:pt x="4250" y="2849503"/>
                </a:lnTo>
                <a:lnTo>
                  <a:pt x="4428" y="2798398"/>
                </a:lnTo>
                <a:lnTo>
                  <a:pt x="4606" y="2747292"/>
                </a:lnTo>
                <a:lnTo>
                  <a:pt x="4785" y="2696187"/>
                </a:lnTo>
                <a:lnTo>
                  <a:pt x="4963" y="2645081"/>
                </a:lnTo>
                <a:lnTo>
                  <a:pt x="5142" y="2593976"/>
                </a:lnTo>
                <a:lnTo>
                  <a:pt x="5320" y="2542871"/>
                </a:lnTo>
                <a:lnTo>
                  <a:pt x="5498" y="2491765"/>
                </a:lnTo>
                <a:lnTo>
                  <a:pt x="5677" y="2440660"/>
                </a:lnTo>
                <a:lnTo>
                  <a:pt x="5855" y="2389554"/>
                </a:lnTo>
                <a:lnTo>
                  <a:pt x="6033" y="2338449"/>
                </a:lnTo>
                <a:lnTo>
                  <a:pt x="6212" y="2287344"/>
                </a:lnTo>
                <a:lnTo>
                  <a:pt x="6390" y="2236238"/>
                </a:lnTo>
                <a:lnTo>
                  <a:pt x="6569" y="2185133"/>
                </a:lnTo>
                <a:lnTo>
                  <a:pt x="6747" y="2134027"/>
                </a:lnTo>
                <a:lnTo>
                  <a:pt x="6925" y="2082922"/>
                </a:lnTo>
                <a:lnTo>
                  <a:pt x="7103" y="2031816"/>
                </a:lnTo>
                <a:lnTo>
                  <a:pt x="7281" y="1980710"/>
                </a:lnTo>
                <a:lnTo>
                  <a:pt x="7460" y="1929605"/>
                </a:lnTo>
                <a:lnTo>
                  <a:pt x="7638" y="1878499"/>
                </a:lnTo>
                <a:lnTo>
                  <a:pt x="7816" y="1827393"/>
                </a:lnTo>
                <a:lnTo>
                  <a:pt x="7993" y="1776287"/>
                </a:lnTo>
                <a:lnTo>
                  <a:pt x="8171" y="1725181"/>
                </a:lnTo>
                <a:lnTo>
                  <a:pt x="8349" y="1674075"/>
                </a:lnTo>
                <a:lnTo>
                  <a:pt x="8527" y="1622969"/>
                </a:lnTo>
                <a:lnTo>
                  <a:pt x="8704" y="1571862"/>
                </a:lnTo>
                <a:lnTo>
                  <a:pt x="8882" y="1520756"/>
                </a:lnTo>
                <a:lnTo>
                  <a:pt x="9059" y="1469650"/>
                </a:lnTo>
                <a:lnTo>
                  <a:pt x="9236" y="1418543"/>
                </a:lnTo>
                <a:lnTo>
                  <a:pt x="9413" y="1367436"/>
                </a:lnTo>
                <a:lnTo>
                  <a:pt x="9590" y="1316329"/>
                </a:lnTo>
                <a:lnTo>
                  <a:pt x="9767" y="1265222"/>
                </a:lnTo>
                <a:lnTo>
                  <a:pt x="9943" y="1214115"/>
                </a:lnTo>
                <a:lnTo>
                  <a:pt x="10120" y="1163008"/>
                </a:lnTo>
                <a:lnTo>
                  <a:pt x="10296" y="1111900"/>
                </a:lnTo>
                <a:lnTo>
                  <a:pt x="10473" y="1060793"/>
                </a:lnTo>
                <a:lnTo>
                  <a:pt x="10649" y="1009685"/>
                </a:lnTo>
                <a:lnTo>
                  <a:pt x="10824" y="958577"/>
                </a:lnTo>
                <a:lnTo>
                  <a:pt x="11000" y="907469"/>
                </a:lnTo>
                <a:lnTo>
                  <a:pt x="11175" y="85636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94097" y="1223010"/>
            <a:ext cx="826135" cy="891540"/>
          </a:xfrm>
          <a:custGeom>
            <a:avLst/>
            <a:gdLst/>
            <a:ahLst/>
            <a:cxnLst/>
            <a:rect l="l" t="t" r="r" b="b"/>
            <a:pathLst>
              <a:path w="826135" h="891539">
                <a:moveTo>
                  <a:pt x="714067" y="3728"/>
                </a:moveTo>
                <a:lnTo>
                  <a:pt x="668963" y="37723"/>
                </a:lnTo>
                <a:lnTo>
                  <a:pt x="640086" y="65035"/>
                </a:lnTo>
                <a:lnTo>
                  <a:pt x="607104" y="98447"/>
                </a:lnTo>
                <a:lnTo>
                  <a:pt x="570620" y="137198"/>
                </a:lnTo>
                <a:lnTo>
                  <a:pt x="531238" y="180527"/>
                </a:lnTo>
                <a:lnTo>
                  <a:pt x="489563" y="227674"/>
                </a:lnTo>
                <a:lnTo>
                  <a:pt x="446198" y="277878"/>
                </a:lnTo>
                <a:lnTo>
                  <a:pt x="401748" y="330377"/>
                </a:lnTo>
                <a:lnTo>
                  <a:pt x="356816" y="384411"/>
                </a:lnTo>
                <a:lnTo>
                  <a:pt x="312008" y="439218"/>
                </a:lnTo>
                <a:lnTo>
                  <a:pt x="267926" y="494038"/>
                </a:lnTo>
                <a:lnTo>
                  <a:pt x="225175" y="548110"/>
                </a:lnTo>
                <a:lnTo>
                  <a:pt x="184360" y="600673"/>
                </a:lnTo>
                <a:lnTo>
                  <a:pt x="146084" y="650966"/>
                </a:lnTo>
                <a:lnTo>
                  <a:pt x="110952" y="698228"/>
                </a:lnTo>
                <a:lnTo>
                  <a:pt x="79567" y="741698"/>
                </a:lnTo>
                <a:lnTo>
                  <a:pt x="52534" y="780616"/>
                </a:lnTo>
                <a:lnTo>
                  <a:pt x="30456" y="814219"/>
                </a:lnTo>
                <a:lnTo>
                  <a:pt x="3585" y="862441"/>
                </a:lnTo>
                <a:lnTo>
                  <a:pt x="0" y="875538"/>
                </a:lnTo>
                <a:lnTo>
                  <a:pt x="0" y="891539"/>
                </a:lnTo>
                <a:lnTo>
                  <a:pt x="12404" y="861089"/>
                </a:lnTo>
                <a:lnTo>
                  <a:pt x="45323" y="846724"/>
                </a:lnTo>
                <a:lnTo>
                  <a:pt x="92315" y="842480"/>
                </a:lnTo>
                <a:lnTo>
                  <a:pt x="690244" y="842390"/>
                </a:lnTo>
                <a:lnTo>
                  <a:pt x="743069" y="832536"/>
                </a:lnTo>
                <a:lnTo>
                  <a:pt x="786225" y="805656"/>
                </a:lnTo>
                <a:lnTo>
                  <a:pt x="815332" y="765774"/>
                </a:lnTo>
                <a:lnTo>
                  <a:pt x="826007" y="716914"/>
                </a:lnTo>
                <a:lnTo>
                  <a:pt x="826007" y="115315"/>
                </a:lnTo>
                <a:lnTo>
                  <a:pt x="815332" y="68044"/>
                </a:lnTo>
                <a:lnTo>
                  <a:pt x="786225" y="31654"/>
                </a:lnTo>
                <a:lnTo>
                  <a:pt x="743069" y="8266"/>
                </a:lnTo>
                <a:lnTo>
                  <a:pt x="714067" y="3728"/>
                </a:lnTo>
                <a:close/>
              </a:path>
              <a:path w="826135" h="891539">
                <a:moveTo>
                  <a:pt x="724915" y="0"/>
                </a:moveTo>
                <a:lnTo>
                  <a:pt x="690244" y="0"/>
                </a:lnTo>
                <a:lnTo>
                  <a:pt x="714067" y="3728"/>
                </a:lnTo>
                <a:lnTo>
                  <a:pt x="7249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4097" y="1223010"/>
            <a:ext cx="826135" cy="891540"/>
          </a:xfrm>
          <a:custGeom>
            <a:avLst/>
            <a:gdLst/>
            <a:ahLst/>
            <a:cxnLst/>
            <a:rect l="l" t="t" r="r" b="b"/>
            <a:pathLst>
              <a:path w="826135" h="891539">
                <a:moveTo>
                  <a:pt x="0" y="875538"/>
                </a:moveTo>
                <a:lnTo>
                  <a:pt x="30456" y="814219"/>
                </a:lnTo>
                <a:lnTo>
                  <a:pt x="52534" y="780616"/>
                </a:lnTo>
                <a:lnTo>
                  <a:pt x="79567" y="741698"/>
                </a:lnTo>
                <a:lnTo>
                  <a:pt x="110952" y="698228"/>
                </a:lnTo>
                <a:lnTo>
                  <a:pt x="146084" y="650966"/>
                </a:lnTo>
                <a:lnTo>
                  <a:pt x="184360" y="600673"/>
                </a:lnTo>
                <a:lnTo>
                  <a:pt x="225175" y="548110"/>
                </a:lnTo>
                <a:lnTo>
                  <a:pt x="267926" y="494038"/>
                </a:lnTo>
                <a:lnTo>
                  <a:pt x="312008" y="439218"/>
                </a:lnTo>
                <a:lnTo>
                  <a:pt x="356816" y="384411"/>
                </a:lnTo>
                <a:lnTo>
                  <a:pt x="401748" y="330377"/>
                </a:lnTo>
                <a:lnTo>
                  <a:pt x="446198" y="277878"/>
                </a:lnTo>
                <a:lnTo>
                  <a:pt x="489563" y="227674"/>
                </a:lnTo>
                <a:lnTo>
                  <a:pt x="531238" y="180527"/>
                </a:lnTo>
                <a:lnTo>
                  <a:pt x="570620" y="137198"/>
                </a:lnTo>
                <a:lnTo>
                  <a:pt x="607104" y="98447"/>
                </a:lnTo>
                <a:lnTo>
                  <a:pt x="640086" y="65035"/>
                </a:lnTo>
                <a:lnTo>
                  <a:pt x="668963" y="37723"/>
                </a:lnTo>
                <a:lnTo>
                  <a:pt x="711982" y="4445"/>
                </a:lnTo>
                <a:lnTo>
                  <a:pt x="724915" y="0"/>
                </a:lnTo>
                <a:lnTo>
                  <a:pt x="690244" y="0"/>
                </a:lnTo>
                <a:lnTo>
                  <a:pt x="743069" y="8266"/>
                </a:lnTo>
                <a:lnTo>
                  <a:pt x="786225" y="31654"/>
                </a:lnTo>
                <a:lnTo>
                  <a:pt x="815332" y="68044"/>
                </a:lnTo>
                <a:lnTo>
                  <a:pt x="826007" y="115315"/>
                </a:lnTo>
                <a:lnTo>
                  <a:pt x="826007" y="716914"/>
                </a:lnTo>
                <a:lnTo>
                  <a:pt x="815332" y="765774"/>
                </a:lnTo>
                <a:lnTo>
                  <a:pt x="786225" y="805656"/>
                </a:lnTo>
                <a:lnTo>
                  <a:pt x="743069" y="832536"/>
                </a:lnTo>
                <a:lnTo>
                  <a:pt x="690244" y="842390"/>
                </a:lnTo>
                <a:lnTo>
                  <a:pt x="146938" y="842390"/>
                </a:lnTo>
                <a:lnTo>
                  <a:pt x="92315" y="842480"/>
                </a:lnTo>
                <a:lnTo>
                  <a:pt x="45323" y="846724"/>
                </a:lnTo>
                <a:lnTo>
                  <a:pt x="12404" y="861089"/>
                </a:lnTo>
                <a:lnTo>
                  <a:pt x="0" y="891539"/>
                </a:lnTo>
                <a:lnTo>
                  <a:pt x="0" y="875538"/>
                </a:lnTo>
                <a:close/>
              </a:path>
            </a:pathLst>
          </a:custGeom>
          <a:ln w="289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3118" y="1223010"/>
            <a:ext cx="3373120" cy="4593590"/>
          </a:xfrm>
          <a:custGeom>
            <a:avLst/>
            <a:gdLst/>
            <a:ahLst/>
            <a:cxnLst/>
            <a:rect l="l" t="t" r="r" b="b"/>
            <a:pathLst>
              <a:path w="3373120" h="4593590">
                <a:moveTo>
                  <a:pt x="2810509" y="0"/>
                </a:moveTo>
                <a:lnTo>
                  <a:pt x="785495" y="10287"/>
                </a:lnTo>
                <a:lnTo>
                  <a:pt x="213830" y="641045"/>
                </a:lnTo>
                <a:lnTo>
                  <a:pt x="182304" y="675527"/>
                </a:lnTo>
                <a:lnTo>
                  <a:pt x="160303" y="699145"/>
                </a:lnTo>
                <a:lnTo>
                  <a:pt x="11175" y="856361"/>
                </a:lnTo>
                <a:lnTo>
                  <a:pt x="0" y="4076065"/>
                </a:lnTo>
                <a:lnTo>
                  <a:pt x="2297" y="4123157"/>
                </a:lnTo>
                <a:lnTo>
                  <a:pt x="9057" y="4169063"/>
                </a:lnTo>
                <a:lnTo>
                  <a:pt x="20082" y="4213600"/>
                </a:lnTo>
                <a:lnTo>
                  <a:pt x="35172" y="4256585"/>
                </a:lnTo>
                <a:lnTo>
                  <a:pt x="54129" y="4297837"/>
                </a:lnTo>
                <a:lnTo>
                  <a:pt x="76755" y="4337172"/>
                </a:lnTo>
                <a:lnTo>
                  <a:pt x="102850" y="4374408"/>
                </a:lnTo>
                <a:lnTo>
                  <a:pt x="132216" y="4409364"/>
                </a:lnTo>
                <a:lnTo>
                  <a:pt x="164655" y="4441856"/>
                </a:lnTo>
                <a:lnTo>
                  <a:pt x="199968" y="4471703"/>
                </a:lnTo>
                <a:lnTo>
                  <a:pt x="237956" y="4498721"/>
                </a:lnTo>
                <a:lnTo>
                  <a:pt x="278421" y="4522728"/>
                </a:lnTo>
                <a:lnTo>
                  <a:pt x="321164" y="4543543"/>
                </a:lnTo>
                <a:lnTo>
                  <a:pt x="365987" y="4560982"/>
                </a:lnTo>
                <a:lnTo>
                  <a:pt x="412691" y="4574863"/>
                </a:lnTo>
                <a:lnTo>
                  <a:pt x="461077" y="4585004"/>
                </a:lnTo>
                <a:lnTo>
                  <a:pt x="510947" y="4591222"/>
                </a:lnTo>
                <a:lnTo>
                  <a:pt x="562101" y="4593336"/>
                </a:lnTo>
                <a:lnTo>
                  <a:pt x="2810509" y="4593336"/>
                </a:lnTo>
                <a:lnTo>
                  <a:pt x="2861664" y="4591222"/>
                </a:lnTo>
                <a:lnTo>
                  <a:pt x="2911534" y="4585004"/>
                </a:lnTo>
                <a:lnTo>
                  <a:pt x="2959920" y="4574863"/>
                </a:lnTo>
                <a:lnTo>
                  <a:pt x="3006624" y="4560982"/>
                </a:lnTo>
                <a:lnTo>
                  <a:pt x="3051447" y="4543543"/>
                </a:lnTo>
                <a:lnTo>
                  <a:pt x="3094190" y="4522728"/>
                </a:lnTo>
                <a:lnTo>
                  <a:pt x="3134655" y="4498721"/>
                </a:lnTo>
                <a:lnTo>
                  <a:pt x="3172643" y="4471703"/>
                </a:lnTo>
                <a:lnTo>
                  <a:pt x="3207956" y="4441856"/>
                </a:lnTo>
                <a:lnTo>
                  <a:pt x="3240395" y="4409364"/>
                </a:lnTo>
                <a:lnTo>
                  <a:pt x="3269761" y="4374408"/>
                </a:lnTo>
                <a:lnTo>
                  <a:pt x="3295856" y="4337172"/>
                </a:lnTo>
                <a:lnTo>
                  <a:pt x="3318482" y="4297837"/>
                </a:lnTo>
                <a:lnTo>
                  <a:pt x="3337439" y="4256585"/>
                </a:lnTo>
                <a:lnTo>
                  <a:pt x="3352529" y="4213600"/>
                </a:lnTo>
                <a:lnTo>
                  <a:pt x="3363554" y="4169063"/>
                </a:lnTo>
                <a:lnTo>
                  <a:pt x="3370314" y="4123157"/>
                </a:lnTo>
                <a:lnTo>
                  <a:pt x="3372611" y="4076065"/>
                </a:lnTo>
                <a:lnTo>
                  <a:pt x="3372611" y="517270"/>
                </a:lnTo>
                <a:lnTo>
                  <a:pt x="3370314" y="470178"/>
                </a:lnTo>
                <a:lnTo>
                  <a:pt x="3363554" y="424272"/>
                </a:lnTo>
                <a:lnTo>
                  <a:pt x="3352529" y="379735"/>
                </a:lnTo>
                <a:lnTo>
                  <a:pt x="3337439" y="336750"/>
                </a:lnTo>
                <a:lnTo>
                  <a:pt x="3318482" y="295498"/>
                </a:lnTo>
                <a:lnTo>
                  <a:pt x="3295856" y="256163"/>
                </a:lnTo>
                <a:lnTo>
                  <a:pt x="3269761" y="218927"/>
                </a:lnTo>
                <a:lnTo>
                  <a:pt x="3240395" y="183971"/>
                </a:lnTo>
                <a:lnTo>
                  <a:pt x="3207956" y="151479"/>
                </a:lnTo>
                <a:lnTo>
                  <a:pt x="3172643" y="121632"/>
                </a:lnTo>
                <a:lnTo>
                  <a:pt x="3134655" y="94614"/>
                </a:lnTo>
                <a:lnTo>
                  <a:pt x="3094190" y="70607"/>
                </a:lnTo>
                <a:lnTo>
                  <a:pt x="3051447" y="49792"/>
                </a:lnTo>
                <a:lnTo>
                  <a:pt x="3006624" y="32353"/>
                </a:lnTo>
                <a:lnTo>
                  <a:pt x="2959920" y="18472"/>
                </a:lnTo>
                <a:lnTo>
                  <a:pt x="2911534" y="8331"/>
                </a:lnTo>
                <a:lnTo>
                  <a:pt x="2861664" y="2113"/>
                </a:lnTo>
                <a:lnTo>
                  <a:pt x="281050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83118" y="1223010"/>
            <a:ext cx="3373120" cy="4593590"/>
          </a:xfrm>
          <a:custGeom>
            <a:avLst/>
            <a:gdLst/>
            <a:ahLst/>
            <a:cxnLst/>
            <a:rect l="l" t="t" r="r" b="b"/>
            <a:pathLst>
              <a:path w="3373120" h="4593590">
                <a:moveTo>
                  <a:pt x="11175" y="856361"/>
                </a:moveTo>
                <a:lnTo>
                  <a:pt x="52565" y="812737"/>
                </a:lnTo>
                <a:lnTo>
                  <a:pt x="85984" y="777557"/>
                </a:lnTo>
                <a:lnTo>
                  <a:pt x="100140" y="762662"/>
                </a:lnTo>
                <a:lnTo>
                  <a:pt x="112825" y="749312"/>
                </a:lnTo>
                <a:lnTo>
                  <a:pt x="143805" y="716649"/>
                </a:lnTo>
                <a:lnTo>
                  <a:pt x="175104" y="683299"/>
                </a:lnTo>
                <a:lnTo>
                  <a:pt x="205191" y="650551"/>
                </a:lnTo>
                <a:lnTo>
                  <a:pt x="233670" y="619130"/>
                </a:lnTo>
                <a:lnTo>
                  <a:pt x="272448" y="576174"/>
                </a:lnTo>
                <a:lnTo>
                  <a:pt x="288475" y="558413"/>
                </a:lnTo>
                <a:lnTo>
                  <a:pt x="326228" y="516595"/>
                </a:lnTo>
                <a:lnTo>
                  <a:pt x="372741" y="465129"/>
                </a:lnTo>
                <a:lnTo>
                  <a:pt x="399718" y="435306"/>
                </a:lnTo>
                <a:lnTo>
                  <a:pt x="429407" y="402505"/>
                </a:lnTo>
                <a:lnTo>
                  <a:pt x="461984" y="366538"/>
                </a:lnTo>
                <a:lnTo>
                  <a:pt x="497621" y="327217"/>
                </a:lnTo>
                <a:lnTo>
                  <a:pt x="536495" y="284352"/>
                </a:lnTo>
                <a:lnTo>
                  <a:pt x="578778" y="237756"/>
                </a:lnTo>
                <a:lnTo>
                  <a:pt x="624645" y="187240"/>
                </a:lnTo>
                <a:lnTo>
                  <a:pt x="674271" y="132615"/>
                </a:lnTo>
                <a:lnTo>
                  <a:pt x="727829" y="73693"/>
                </a:lnTo>
                <a:lnTo>
                  <a:pt x="785495" y="10287"/>
                </a:lnTo>
                <a:lnTo>
                  <a:pt x="2810509" y="0"/>
                </a:lnTo>
                <a:lnTo>
                  <a:pt x="2861664" y="2113"/>
                </a:lnTo>
                <a:lnTo>
                  <a:pt x="2911534" y="8331"/>
                </a:lnTo>
                <a:lnTo>
                  <a:pt x="2959920" y="18472"/>
                </a:lnTo>
                <a:lnTo>
                  <a:pt x="3006624" y="32353"/>
                </a:lnTo>
                <a:lnTo>
                  <a:pt x="3051447" y="49792"/>
                </a:lnTo>
                <a:lnTo>
                  <a:pt x="3094190" y="70607"/>
                </a:lnTo>
                <a:lnTo>
                  <a:pt x="3134655" y="94614"/>
                </a:lnTo>
                <a:lnTo>
                  <a:pt x="3172643" y="121632"/>
                </a:lnTo>
                <a:lnTo>
                  <a:pt x="3207956" y="151479"/>
                </a:lnTo>
                <a:lnTo>
                  <a:pt x="3240395" y="183971"/>
                </a:lnTo>
                <a:lnTo>
                  <a:pt x="3269761" y="218927"/>
                </a:lnTo>
                <a:lnTo>
                  <a:pt x="3295856" y="256163"/>
                </a:lnTo>
                <a:lnTo>
                  <a:pt x="3318482" y="295498"/>
                </a:lnTo>
                <a:lnTo>
                  <a:pt x="3337439" y="336750"/>
                </a:lnTo>
                <a:lnTo>
                  <a:pt x="3352529" y="379735"/>
                </a:lnTo>
                <a:lnTo>
                  <a:pt x="3363554" y="424272"/>
                </a:lnTo>
                <a:lnTo>
                  <a:pt x="3370314" y="470178"/>
                </a:lnTo>
                <a:lnTo>
                  <a:pt x="3372611" y="517270"/>
                </a:lnTo>
                <a:lnTo>
                  <a:pt x="3372611" y="4076065"/>
                </a:lnTo>
                <a:lnTo>
                  <a:pt x="3370314" y="4123157"/>
                </a:lnTo>
                <a:lnTo>
                  <a:pt x="3363554" y="4169063"/>
                </a:lnTo>
                <a:lnTo>
                  <a:pt x="3352529" y="4213600"/>
                </a:lnTo>
                <a:lnTo>
                  <a:pt x="3337439" y="4256585"/>
                </a:lnTo>
                <a:lnTo>
                  <a:pt x="3318482" y="4297837"/>
                </a:lnTo>
                <a:lnTo>
                  <a:pt x="3295856" y="4337172"/>
                </a:lnTo>
                <a:lnTo>
                  <a:pt x="3269761" y="4374408"/>
                </a:lnTo>
                <a:lnTo>
                  <a:pt x="3240395" y="4409364"/>
                </a:lnTo>
                <a:lnTo>
                  <a:pt x="3207956" y="4441856"/>
                </a:lnTo>
                <a:lnTo>
                  <a:pt x="3172643" y="4471703"/>
                </a:lnTo>
                <a:lnTo>
                  <a:pt x="3134655" y="4498721"/>
                </a:lnTo>
                <a:lnTo>
                  <a:pt x="3094190" y="4522728"/>
                </a:lnTo>
                <a:lnTo>
                  <a:pt x="3051447" y="4543543"/>
                </a:lnTo>
                <a:lnTo>
                  <a:pt x="3006624" y="4560982"/>
                </a:lnTo>
                <a:lnTo>
                  <a:pt x="2959920" y="4574863"/>
                </a:lnTo>
                <a:lnTo>
                  <a:pt x="2911534" y="4585004"/>
                </a:lnTo>
                <a:lnTo>
                  <a:pt x="2861664" y="4591222"/>
                </a:lnTo>
                <a:lnTo>
                  <a:pt x="2810509" y="4593336"/>
                </a:lnTo>
                <a:lnTo>
                  <a:pt x="562101" y="4593336"/>
                </a:lnTo>
                <a:lnTo>
                  <a:pt x="510947" y="4591222"/>
                </a:lnTo>
                <a:lnTo>
                  <a:pt x="461077" y="4585004"/>
                </a:lnTo>
                <a:lnTo>
                  <a:pt x="412691" y="4574863"/>
                </a:lnTo>
                <a:lnTo>
                  <a:pt x="365987" y="4560982"/>
                </a:lnTo>
                <a:lnTo>
                  <a:pt x="321164" y="4543543"/>
                </a:lnTo>
                <a:lnTo>
                  <a:pt x="278421" y="4522728"/>
                </a:lnTo>
                <a:lnTo>
                  <a:pt x="237956" y="4498721"/>
                </a:lnTo>
                <a:lnTo>
                  <a:pt x="199968" y="4471703"/>
                </a:lnTo>
                <a:lnTo>
                  <a:pt x="164655" y="4441856"/>
                </a:lnTo>
                <a:lnTo>
                  <a:pt x="132216" y="4409364"/>
                </a:lnTo>
                <a:lnTo>
                  <a:pt x="102850" y="4374408"/>
                </a:lnTo>
                <a:lnTo>
                  <a:pt x="76755" y="4337172"/>
                </a:lnTo>
                <a:lnTo>
                  <a:pt x="54129" y="4297837"/>
                </a:lnTo>
                <a:lnTo>
                  <a:pt x="35172" y="4256585"/>
                </a:lnTo>
                <a:lnTo>
                  <a:pt x="20082" y="4213600"/>
                </a:lnTo>
                <a:lnTo>
                  <a:pt x="9057" y="4169063"/>
                </a:lnTo>
                <a:lnTo>
                  <a:pt x="2297" y="4123157"/>
                </a:lnTo>
                <a:lnTo>
                  <a:pt x="0" y="4076065"/>
                </a:lnTo>
                <a:lnTo>
                  <a:pt x="175" y="4024956"/>
                </a:lnTo>
                <a:lnTo>
                  <a:pt x="351" y="3973848"/>
                </a:lnTo>
                <a:lnTo>
                  <a:pt x="526" y="3922740"/>
                </a:lnTo>
                <a:lnTo>
                  <a:pt x="702" y="3871632"/>
                </a:lnTo>
                <a:lnTo>
                  <a:pt x="879" y="3820525"/>
                </a:lnTo>
                <a:lnTo>
                  <a:pt x="1055" y="3769417"/>
                </a:lnTo>
                <a:lnTo>
                  <a:pt x="1232" y="3718310"/>
                </a:lnTo>
                <a:lnTo>
                  <a:pt x="1408" y="3667203"/>
                </a:lnTo>
                <a:lnTo>
                  <a:pt x="1585" y="3616096"/>
                </a:lnTo>
                <a:lnTo>
                  <a:pt x="1762" y="3564989"/>
                </a:lnTo>
                <a:lnTo>
                  <a:pt x="1939" y="3513882"/>
                </a:lnTo>
                <a:lnTo>
                  <a:pt x="2116" y="3462775"/>
                </a:lnTo>
                <a:lnTo>
                  <a:pt x="2293" y="3411669"/>
                </a:lnTo>
                <a:lnTo>
                  <a:pt x="2471" y="3360563"/>
                </a:lnTo>
                <a:lnTo>
                  <a:pt x="2648" y="3309456"/>
                </a:lnTo>
                <a:lnTo>
                  <a:pt x="2826" y="3258350"/>
                </a:lnTo>
                <a:lnTo>
                  <a:pt x="3004" y="3207244"/>
                </a:lnTo>
                <a:lnTo>
                  <a:pt x="3182" y="3156138"/>
                </a:lnTo>
                <a:lnTo>
                  <a:pt x="3359" y="3105032"/>
                </a:lnTo>
                <a:lnTo>
                  <a:pt x="3537" y="3053926"/>
                </a:lnTo>
                <a:lnTo>
                  <a:pt x="3715" y="3002820"/>
                </a:lnTo>
                <a:lnTo>
                  <a:pt x="3894" y="2951715"/>
                </a:lnTo>
                <a:lnTo>
                  <a:pt x="4072" y="2900609"/>
                </a:lnTo>
                <a:lnTo>
                  <a:pt x="4250" y="2849503"/>
                </a:lnTo>
                <a:lnTo>
                  <a:pt x="4428" y="2798398"/>
                </a:lnTo>
                <a:lnTo>
                  <a:pt x="4606" y="2747292"/>
                </a:lnTo>
                <a:lnTo>
                  <a:pt x="4785" y="2696187"/>
                </a:lnTo>
                <a:lnTo>
                  <a:pt x="4963" y="2645081"/>
                </a:lnTo>
                <a:lnTo>
                  <a:pt x="5142" y="2593976"/>
                </a:lnTo>
                <a:lnTo>
                  <a:pt x="5320" y="2542871"/>
                </a:lnTo>
                <a:lnTo>
                  <a:pt x="5498" y="2491765"/>
                </a:lnTo>
                <a:lnTo>
                  <a:pt x="5677" y="2440660"/>
                </a:lnTo>
                <a:lnTo>
                  <a:pt x="5855" y="2389554"/>
                </a:lnTo>
                <a:lnTo>
                  <a:pt x="6033" y="2338449"/>
                </a:lnTo>
                <a:lnTo>
                  <a:pt x="6212" y="2287344"/>
                </a:lnTo>
                <a:lnTo>
                  <a:pt x="6390" y="2236238"/>
                </a:lnTo>
                <a:lnTo>
                  <a:pt x="6569" y="2185133"/>
                </a:lnTo>
                <a:lnTo>
                  <a:pt x="6747" y="2134027"/>
                </a:lnTo>
                <a:lnTo>
                  <a:pt x="6925" y="2082922"/>
                </a:lnTo>
                <a:lnTo>
                  <a:pt x="7103" y="2031816"/>
                </a:lnTo>
                <a:lnTo>
                  <a:pt x="7281" y="1980710"/>
                </a:lnTo>
                <a:lnTo>
                  <a:pt x="7460" y="1929605"/>
                </a:lnTo>
                <a:lnTo>
                  <a:pt x="7638" y="1878499"/>
                </a:lnTo>
                <a:lnTo>
                  <a:pt x="7816" y="1827393"/>
                </a:lnTo>
                <a:lnTo>
                  <a:pt x="7993" y="1776287"/>
                </a:lnTo>
                <a:lnTo>
                  <a:pt x="8171" y="1725181"/>
                </a:lnTo>
                <a:lnTo>
                  <a:pt x="8349" y="1674075"/>
                </a:lnTo>
                <a:lnTo>
                  <a:pt x="8527" y="1622969"/>
                </a:lnTo>
                <a:lnTo>
                  <a:pt x="8704" y="1571862"/>
                </a:lnTo>
                <a:lnTo>
                  <a:pt x="8882" y="1520756"/>
                </a:lnTo>
                <a:lnTo>
                  <a:pt x="9059" y="1469650"/>
                </a:lnTo>
                <a:lnTo>
                  <a:pt x="9236" y="1418543"/>
                </a:lnTo>
                <a:lnTo>
                  <a:pt x="9413" y="1367436"/>
                </a:lnTo>
                <a:lnTo>
                  <a:pt x="9590" y="1316329"/>
                </a:lnTo>
                <a:lnTo>
                  <a:pt x="9767" y="1265222"/>
                </a:lnTo>
                <a:lnTo>
                  <a:pt x="9943" y="1214115"/>
                </a:lnTo>
                <a:lnTo>
                  <a:pt x="10120" y="1163008"/>
                </a:lnTo>
                <a:lnTo>
                  <a:pt x="10296" y="1111900"/>
                </a:lnTo>
                <a:lnTo>
                  <a:pt x="10473" y="1060793"/>
                </a:lnTo>
                <a:lnTo>
                  <a:pt x="10649" y="1009685"/>
                </a:lnTo>
                <a:lnTo>
                  <a:pt x="10824" y="958577"/>
                </a:lnTo>
                <a:lnTo>
                  <a:pt x="11000" y="907469"/>
                </a:lnTo>
                <a:lnTo>
                  <a:pt x="11175" y="856361"/>
                </a:lnTo>
                <a:close/>
              </a:path>
            </a:pathLst>
          </a:custGeom>
          <a:ln w="28956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83118" y="1223010"/>
            <a:ext cx="826135" cy="891540"/>
          </a:xfrm>
          <a:custGeom>
            <a:avLst/>
            <a:gdLst/>
            <a:ahLst/>
            <a:cxnLst/>
            <a:rect l="l" t="t" r="r" b="b"/>
            <a:pathLst>
              <a:path w="826134" h="891539">
                <a:moveTo>
                  <a:pt x="714067" y="3728"/>
                </a:moveTo>
                <a:lnTo>
                  <a:pt x="668963" y="37723"/>
                </a:lnTo>
                <a:lnTo>
                  <a:pt x="640086" y="65035"/>
                </a:lnTo>
                <a:lnTo>
                  <a:pt x="607104" y="98447"/>
                </a:lnTo>
                <a:lnTo>
                  <a:pt x="570620" y="137198"/>
                </a:lnTo>
                <a:lnTo>
                  <a:pt x="531238" y="180527"/>
                </a:lnTo>
                <a:lnTo>
                  <a:pt x="489563" y="227674"/>
                </a:lnTo>
                <a:lnTo>
                  <a:pt x="446198" y="277878"/>
                </a:lnTo>
                <a:lnTo>
                  <a:pt x="401748" y="330377"/>
                </a:lnTo>
                <a:lnTo>
                  <a:pt x="356816" y="384411"/>
                </a:lnTo>
                <a:lnTo>
                  <a:pt x="312008" y="439218"/>
                </a:lnTo>
                <a:lnTo>
                  <a:pt x="267926" y="494038"/>
                </a:lnTo>
                <a:lnTo>
                  <a:pt x="225175" y="548110"/>
                </a:lnTo>
                <a:lnTo>
                  <a:pt x="184360" y="600673"/>
                </a:lnTo>
                <a:lnTo>
                  <a:pt x="146084" y="650966"/>
                </a:lnTo>
                <a:lnTo>
                  <a:pt x="110952" y="698228"/>
                </a:lnTo>
                <a:lnTo>
                  <a:pt x="79567" y="741698"/>
                </a:lnTo>
                <a:lnTo>
                  <a:pt x="52534" y="780616"/>
                </a:lnTo>
                <a:lnTo>
                  <a:pt x="30456" y="814219"/>
                </a:lnTo>
                <a:lnTo>
                  <a:pt x="3585" y="862441"/>
                </a:lnTo>
                <a:lnTo>
                  <a:pt x="0" y="875538"/>
                </a:lnTo>
                <a:lnTo>
                  <a:pt x="0" y="891539"/>
                </a:lnTo>
                <a:lnTo>
                  <a:pt x="12404" y="861089"/>
                </a:lnTo>
                <a:lnTo>
                  <a:pt x="45323" y="846724"/>
                </a:lnTo>
                <a:lnTo>
                  <a:pt x="92315" y="842480"/>
                </a:lnTo>
                <a:lnTo>
                  <a:pt x="690245" y="842390"/>
                </a:lnTo>
                <a:lnTo>
                  <a:pt x="743069" y="832536"/>
                </a:lnTo>
                <a:lnTo>
                  <a:pt x="786225" y="805656"/>
                </a:lnTo>
                <a:lnTo>
                  <a:pt x="815332" y="765774"/>
                </a:lnTo>
                <a:lnTo>
                  <a:pt x="826007" y="716914"/>
                </a:lnTo>
                <a:lnTo>
                  <a:pt x="826007" y="115315"/>
                </a:lnTo>
                <a:lnTo>
                  <a:pt x="815332" y="68044"/>
                </a:lnTo>
                <a:lnTo>
                  <a:pt x="786225" y="31654"/>
                </a:lnTo>
                <a:lnTo>
                  <a:pt x="743069" y="8266"/>
                </a:lnTo>
                <a:lnTo>
                  <a:pt x="714067" y="3728"/>
                </a:lnTo>
                <a:close/>
              </a:path>
              <a:path w="826134" h="891539">
                <a:moveTo>
                  <a:pt x="724915" y="0"/>
                </a:moveTo>
                <a:lnTo>
                  <a:pt x="690245" y="0"/>
                </a:lnTo>
                <a:lnTo>
                  <a:pt x="714067" y="3728"/>
                </a:lnTo>
                <a:lnTo>
                  <a:pt x="72491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83118" y="1223010"/>
            <a:ext cx="826135" cy="891540"/>
          </a:xfrm>
          <a:custGeom>
            <a:avLst/>
            <a:gdLst/>
            <a:ahLst/>
            <a:cxnLst/>
            <a:rect l="l" t="t" r="r" b="b"/>
            <a:pathLst>
              <a:path w="826134" h="891539">
                <a:moveTo>
                  <a:pt x="0" y="875538"/>
                </a:moveTo>
                <a:lnTo>
                  <a:pt x="30456" y="814219"/>
                </a:lnTo>
                <a:lnTo>
                  <a:pt x="52534" y="780616"/>
                </a:lnTo>
                <a:lnTo>
                  <a:pt x="79567" y="741698"/>
                </a:lnTo>
                <a:lnTo>
                  <a:pt x="110952" y="698228"/>
                </a:lnTo>
                <a:lnTo>
                  <a:pt x="146084" y="650966"/>
                </a:lnTo>
                <a:lnTo>
                  <a:pt x="184360" y="600673"/>
                </a:lnTo>
                <a:lnTo>
                  <a:pt x="225175" y="548110"/>
                </a:lnTo>
                <a:lnTo>
                  <a:pt x="267926" y="494038"/>
                </a:lnTo>
                <a:lnTo>
                  <a:pt x="312008" y="439218"/>
                </a:lnTo>
                <a:lnTo>
                  <a:pt x="356816" y="384411"/>
                </a:lnTo>
                <a:lnTo>
                  <a:pt x="401748" y="330377"/>
                </a:lnTo>
                <a:lnTo>
                  <a:pt x="446198" y="277878"/>
                </a:lnTo>
                <a:lnTo>
                  <a:pt x="489563" y="227674"/>
                </a:lnTo>
                <a:lnTo>
                  <a:pt x="531238" y="180527"/>
                </a:lnTo>
                <a:lnTo>
                  <a:pt x="570620" y="137198"/>
                </a:lnTo>
                <a:lnTo>
                  <a:pt x="607104" y="98447"/>
                </a:lnTo>
                <a:lnTo>
                  <a:pt x="640086" y="65035"/>
                </a:lnTo>
                <a:lnTo>
                  <a:pt x="668963" y="37723"/>
                </a:lnTo>
                <a:lnTo>
                  <a:pt x="711982" y="4445"/>
                </a:lnTo>
                <a:lnTo>
                  <a:pt x="724915" y="0"/>
                </a:lnTo>
                <a:lnTo>
                  <a:pt x="690245" y="0"/>
                </a:lnTo>
                <a:lnTo>
                  <a:pt x="743069" y="8266"/>
                </a:lnTo>
                <a:lnTo>
                  <a:pt x="786225" y="31654"/>
                </a:lnTo>
                <a:lnTo>
                  <a:pt x="815332" y="68044"/>
                </a:lnTo>
                <a:lnTo>
                  <a:pt x="826007" y="115315"/>
                </a:lnTo>
                <a:lnTo>
                  <a:pt x="826007" y="716914"/>
                </a:lnTo>
                <a:lnTo>
                  <a:pt x="815332" y="765774"/>
                </a:lnTo>
                <a:lnTo>
                  <a:pt x="786225" y="805656"/>
                </a:lnTo>
                <a:lnTo>
                  <a:pt x="743069" y="832536"/>
                </a:lnTo>
                <a:lnTo>
                  <a:pt x="690245" y="842390"/>
                </a:lnTo>
                <a:lnTo>
                  <a:pt x="146938" y="842390"/>
                </a:lnTo>
                <a:lnTo>
                  <a:pt x="92315" y="842480"/>
                </a:lnTo>
                <a:lnTo>
                  <a:pt x="45323" y="846724"/>
                </a:lnTo>
                <a:lnTo>
                  <a:pt x="12404" y="861089"/>
                </a:lnTo>
                <a:lnTo>
                  <a:pt x="0" y="891539"/>
                </a:lnTo>
                <a:lnTo>
                  <a:pt x="0" y="875538"/>
                </a:lnTo>
                <a:close/>
              </a:path>
            </a:pathLst>
          </a:custGeom>
          <a:ln w="2895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59610" y="1412366"/>
            <a:ext cx="183959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EC7C20"/>
                </a:solidFill>
                <a:latin typeface="Verdana"/>
                <a:cs typeface="Verdana"/>
              </a:rPr>
              <a:t>Приказ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59610" y="1717421"/>
            <a:ext cx="202120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М</a:t>
            </a:r>
            <a:r>
              <a:rPr sz="2000" b="1" spc="-10" dirty="0">
                <a:solidFill>
                  <a:srgbClr val="EC7C20"/>
                </a:solidFill>
                <a:latin typeface="Verdana"/>
                <a:cs typeface="Verdana"/>
              </a:rPr>
              <a:t>и</a:t>
            </a: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нкомсвязи  от 1</a:t>
            </a:r>
            <a:r>
              <a:rPr sz="2000" b="1" spc="-75" dirty="0">
                <a:solidFill>
                  <a:srgbClr val="EC7C2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апреля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59610" y="2327021"/>
            <a:ext cx="200279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2015</a:t>
            </a:r>
            <a:r>
              <a:rPr sz="2000" b="1" spc="-100" dirty="0">
                <a:solidFill>
                  <a:srgbClr val="EC7C20"/>
                </a:solidFill>
                <a:latin typeface="Verdana"/>
                <a:cs typeface="Verdana"/>
              </a:rPr>
              <a:t> </a:t>
            </a:r>
            <a:r>
              <a:rPr sz="2000" b="1">
                <a:solidFill>
                  <a:srgbClr val="EC7C20"/>
                </a:solidFill>
                <a:latin typeface="Verdana"/>
                <a:cs typeface="Verdana"/>
              </a:rPr>
              <a:t>г</a:t>
            </a:r>
            <a:r>
              <a:rPr sz="2000" b="1" smtClean="0">
                <a:solidFill>
                  <a:srgbClr val="EC7C20"/>
                </a:solidFill>
                <a:latin typeface="Verdana"/>
                <a:cs typeface="Verdana"/>
              </a:rPr>
              <a:t>.</a:t>
            </a: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 № 96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38452" y="3224910"/>
            <a:ext cx="2605405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«Об утверждении плана  импортозамещения  программного  обеспечения».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33569" y="1412366"/>
            <a:ext cx="2762250" cy="4194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6280">
              <a:lnSpc>
                <a:spcPct val="100000"/>
              </a:lnSpc>
            </a:pP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188-ФЗ</a:t>
            </a:r>
            <a:endParaRPr sz="2000">
              <a:latin typeface="Verdana"/>
              <a:cs typeface="Verdana"/>
            </a:endParaRPr>
          </a:p>
          <a:p>
            <a:pPr marL="716280">
              <a:lnSpc>
                <a:spcPct val="100000"/>
              </a:lnSpc>
            </a:pP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от </a:t>
            </a:r>
            <a:r>
              <a:rPr sz="2000" b="1" spc="5" dirty="0">
                <a:solidFill>
                  <a:srgbClr val="EC7C20"/>
                </a:solidFill>
                <a:latin typeface="Verdana"/>
                <a:cs typeface="Verdana"/>
              </a:rPr>
              <a:t>29</a:t>
            </a:r>
            <a:r>
              <a:rPr sz="2000" b="1" spc="-80" dirty="0">
                <a:solidFill>
                  <a:srgbClr val="EC7C2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июня</a:t>
            </a:r>
            <a:endParaRPr sz="2000">
              <a:latin typeface="Verdana"/>
              <a:cs typeface="Verdana"/>
            </a:endParaRPr>
          </a:p>
          <a:p>
            <a:pPr marL="716280">
              <a:lnSpc>
                <a:spcPct val="100000"/>
              </a:lnSpc>
            </a:pPr>
            <a:r>
              <a:rPr sz="2000" b="1" spc="5" dirty="0">
                <a:solidFill>
                  <a:srgbClr val="EC7C20"/>
                </a:solidFill>
                <a:latin typeface="Verdana"/>
                <a:cs typeface="Verdana"/>
              </a:rPr>
              <a:t>2015</a:t>
            </a:r>
            <a:r>
              <a:rPr sz="2000" b="1" spc="-110" dirty="0">
                <a:solidFill>
                  <a:srgbClr val="EC7C2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EC7C20"/>
                </a:solidFill>
                <a:latin typeface="Verdana"/>
                <a:cs typeface="Verdana"/>
              </a:rPr>
              <a:t>г.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«О внесении</a:t>
            </a:r>
            <a:r>
              <a:rPr sz="1600" spc="-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изменений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в Федеральный</a:t>
            </a:r>
            <a:r>
              <a:rPr sz="1600" spc="-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закон</a:t>
            </a:r>
            <a:endParaRPr sz="1600">
              <a:latin typeface="Verdana"/>
              <a:cs typeface="Verdana"/>
            </a:endParaRPr>
          </a:p>
          <a:p>
            <a:pPr marL="12700" marR="120014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«Об информации,  информационных  технологиях и о защите  информации» и статью  14 Федерального</a:t>
            </a:r>
            <a:r>
              <a:rPr sz="1600" spc="-2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закона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«О контрактной системе  в сфере закупок товаров,  работ, услуг для  обеспечения  государственных и  муниципальных</a:t>
            </a:r>
            <a:r>
              <a:rPr sz="1600" spc="-1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нужд».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99093" y="1412366"/>
            <a:ext cx="294894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4370" marR="508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Постановление</a:t>
            </a:r>
          </a:p>
          <a:p>
            <a:pPr marL="674370" marR="5080" algn="just">
              <a:lnSpc>
                <a:spcPct val="100000"/>
              </a:lnSpc>
            </a:pP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Правительства РФ</a:t>
            </a:r>
            <a:r>
              <a:rPr lang="ru-RU" sz="2000" b="1" dirty="0">
                <a:solidFill>
                  <a:srgbClr val="EC7C20"/>
                </a:solidFill>
                <a:latin typeface="Verdana"/>
                <a:cs typeface="Verdana"/>
              </a:rPr>
              <a:t> </a:t>
            </a: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№ 1236</a:t>
            </a:r>
            <a:endParaRPr lang="ru-RU" sz="2000" b="1" dirty="0">
              <a:solidFill>
                <a:srgbClr val="EC7C20"/>
              </a:solidFill>
              <a:latin typeface="Verdana"/>
              <a:cs typeface="Verdana"/>
            </a:endParaRPr>
          </a:p>
          <a:p>
            <a:pPr marL="674370" marR="5080">
              <a:lnSpc>
                <a:spcPct val="100000"/>
              </a:lnSpc>
            </a:pPr>
            <a:r>
              <a:rPr lang="ru-RU" sz="2000" b="1" dirty="0">
                <a:solidFill>
                  <a:srgbClr val="EC7C20"/>
                </a:solidFill>
                <a:latin typeface="Verdana"/>
                <a:cs typeface="Verdana"/>
              </a:rPr>
              <a:t>о</a:t>
            </a: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т 16 ноября</a:t>
            </a:r>
            <a:r>
              <a:rPr sz="2000" b="1" smtClean="0">
                <a:solidFill>
                  <a:srgbClr val="EC7C20"/>
                </a:solidFill>
                <a:latin typeface="Verdana"/>
                <a:cs typeface="Verdana"/>
              </a:rPr>
              <a:t>  </a:t>
            </a:r>
            <a:r>
              <a:rPr lang="ru-RU" sz="2000" b="1" dirty="0" smtClean="0">
                <a:solidFill>
                  <a:srgbClr val="EC7C20"/>
                </a:solidFill>
                <a:latin typeface="Verdana"/>
                <a:cs typeface="Verdana"/>
              </a:rPr>
              <a:t>2015 г.</a:t>
            </a:r>
          </a:p>
          <a:p>
            <a:pPr marL="674370" marR="5080">
              <a:lnSpc>
                <a:spcPct val="100000"/>
              </a:lnSpc>
            </a:pPr>
            <a:endParaRPr sz="2000">
              <a:latin typeface="Verdana"/>
              <a:cs typeface="Verdana"/>
            </a:endParaRPr>
          </a:p>
          <a:p>
            <a:pPr marL="12700"/>
            <a:r>
              <a:rPr sz="1600" spc="-5">
                <a:solidFill>
                  <a:srgbClr val="585858"/>
                </a:solidFill>
                <a:latin typeface="Verdana"/>
                <a:cs typeface="Verdana"/>
              </a:rPr>
              <a:t>«</a:t>
            </a:r>
            <a:r>
              <a:rPr sz="1600" spc="-5" smtClean="0">
                <a:solidFill>
                  <a:srgbClr val="585858"/>
                </a:solidFill>
                <a:latin typeface="Verdana"/>
                <a:cs typeface="Verdana"/>
              </a:rPr>
              <a:t>О</a:t>
            </a:r>
            <a:r>
              <a:rPr lang="ru-RU" sz="1600" spc="-5" dirty="0" smtClean="0">
                <a:solidFill>
                  <a:srgbClr val="585858"/>
                </a:solidFill>
                <a:latin typeface="Verdana"/>
                <a:cs typeface="Verdana"/>
              </a:rPr>
              <a:t>б установлении запрета на допуск</a:t>
            </a:r>
            <a:r>
              <a:rPr sz="1600" spc="-5" smtClean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lang="ru-RU" sz="1600" spc="-5" dirty="0" smtClean="0">
                <a:solidFill>
                  <a:srgbClr val="585858"/>
                </a:solidFill>
                <a:latin typeface="Verdana"/>
                <a:cs typeface="Verdana"/>
              </a:rPr>
              <a:t>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</a:t>
            </a:r>
            <a:r>
              <a:rPr sz="1600" spc="-5" smtClean="0">
                <a:solidFill>
                  <a:srgbClr val="585858"/>
                </a:solidFill>
                <a:latin typeface="Verdana"/>
                <a:cs typeface="Verdana"/>
              </a:rPr>
              <a:t>»</a:t>
            </a:r>
            <a:endParaRPr sz="1600" spc="-5">
              <a:solidFill>
                <a:srgbClr val="585858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599" y="76708"/>
            <a:ext cx="11299469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spc="5" dirty="0" smtClean="0">
                <a:latin typeface="Verdana"/>
                <a:cs typeface="Verdana"/>
              </a:rPr>
              <a:t>Переход на отечественное </a:t>
            </a:r>
            <a:r>
              <a:rPr lang="ru-RU" sz="2400" b="1" dirty="0" smtClean="0">
                <a:latin typeface="Verdana"/>
                <a:cs typeface="Verdana"/>
              </a:rPr>
              <a:t>ПО</a:t>
            </a:r>
          </a:p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Verdana"/>
                <a:cs typeface="Verdana"/>
              </a:rPr>
              <a:t>в Ямало-Ненецком автономном округе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29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1430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008" y="15118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09600" y="1524000"/>
          <a:ext cx="11122150" cy="3581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5316"/>
                <a:gridCol w="1256922"/>
                <a:gridCol w="1143566"/>
                <a:gridCol w="1346346"/>
              </a:tblGrid>
              <a:tr h="8126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Направление</a:t>
                      </a:r>
                      <a:endParaRPr sz="14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20"/>
                    </a:solidFill>
                  </a:tcPr>
                </a:tc>
                <a:tc>
                  <a:txBody>
                    <a:bodyPr/>
                    <a:lstStyle/>
                    <a:p>
                      <a:pPr marL="77470" marR="69850" indent="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Доля  импорта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в  </a:t>
                      </a:r>
                      <a:r>
                        <a:rPr sz="1400" b="1" spc="-5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201</a:t>
                      </a:r>
                      <a:r>
                        <a:rPr lang="ru-RU" sz="1400" b="1" spc="-5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400" b="1" spc="-75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20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15240" indent="190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Доля  импорта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2020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2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-1270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Доля  импорта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 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2025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г.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20"/>
                    </a:solidFill>
                  </a:tcPr>
                </a:tc>
              </a:tr>
              <a:tr h="25177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Бизнес-приложения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(ERP,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CRM,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BI,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СЭД, управление проектами и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т.д.)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86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7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50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37019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Антивирусы, информационная</a:t>
                      </a:r>
                      <a:r>
                        <a:rPr sz="1400" spc="-9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безопасность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dirty="0" smtClean="0">
                          <a:latin typeface="Verdana"/>
                          <a:cs typeface="Verdana"/>
                        </a:rPr>
                        <a:t>21</a:t>
                      </a:r>
                      <a:r>
                        <a:rPr sz="1400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28930" algn="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lang="ru-RU" sz="1400" spc="-10" dirty="0" smtClean="0">
                          <a:latin typeface="Verdana"/>
                          <a:cs typeface="Verdana"/>
                        </a:rPr>
                        <a:t>15</a:t>
                      </a:r>
                      <a:r>
                        <a:rPr sz="1400" spc="-10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51643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Интернет-сервисы (электронная почта, интернет-браузер,  и</a:t>
                      </a:r>
                      <a:r>
                        <a:rPr sz="14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т.д.)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44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30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spc="-5" dirty="0">
                          <a:latin typeface="Verdana"/>
                          <a:cs typeface="Verdana"/>
                        </a:rPr>
                        <a:t>10%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251643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Клиентские и мобильные операционные</a:t>
                      </a:r>
                      <a:r>
                        <a:rPr sz="1400" spc="-8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5" dirty="0">
                          <a:latin typeface="Verdana"/>
                          <a:cs typeface="Verdana"/>
                        </a:rPr>
                        <a:t>системы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100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5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5177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Серверные операционные</a:t>
                      </a:r>
                      <a:r>
                        <a:rPr sz="14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системы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100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95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063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Системы управления 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базами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данных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94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70195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Средства управления "облачной" инфраструктурой и</a:t>
                      </a:r>
                      <a:r>
                        <a:rPr sz="1400" spc="-14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виртуализацией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5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4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80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7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9980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Пользовательское офисное программное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обеспечение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spc="-5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5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8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251642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Программное обеспечение для строительства (BIM,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CAD,</a:t>
                      </a:r>
                      <a:r>
                        <a:rPr sz="1400" spc="-10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dirty="0">
                          <a:latin typeface="Verdana"/>
                          <a:cs typeface="Verdana"/>
                        </a:rPr>
                        <a:t>САМ)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100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9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lang="ru-RU" sz="1400" spc="-5" dirty="0" smtClean="0">
                          <a:latin typeface="Verdana"/>
                          <a:cs typeface="Verdana"/>
                        </a:rPr>
                        <a:t>7</a:t>
                      </a:r>
                      <a:r>
                        <a:rPr sz="1400" spc="-5" smtClean="0">
                          <a:latin typeface="Verdana"/>
                          <a:cs typeface="Verdana"/>
                        </a:rPr>
                        <a:t>0</a:t>
                      </a:r>
                      <a:r>
                        <a:rPr sz="1400" spc="-5" dirty="0">
                          <a:latin typeface="Verdana"/>
                          <a:cs typeface="Verdana"/>
                        </a:rPr>
                        <a:t>%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9"/>
          <p:cNvSpPr/>
          <p:nvPr/>
        </p:nvSpPr>
        <p:spPr>
          <a:xfrm>
            <a:off x="7162800" y="5249416"/>
            <a:ext cx="4876800" cy="846583"/>
          </a:xfrm>
          <a:custGeom>
            <a:avLst/>
            <a:gdLst/>
            <a:ahLst/>
            <a:cxnLst/>
            <a:rect l="l" t="t" r="r" b="b"/>
            <a:pathLst>
              <a:path w="2792095" h="746760">
                <a:moveTo>
                  <a:pt x="0" y="746760"/>
                </a:moveTo>
                <a:lnTo>
                  <a:pt x="2791968" y="746760"/>
                </a:lnTo>
                <a:lnTo>
                  <a:pt x="2791968" y="0"/>
                </a:lnTo>
                <a:lnTo>
                  <a:pt x="0" y="0"/>
                </a:lnTo>
                <a:lnTo>
                  <a:pt x="0" y="74676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297688"/>
            <a:ext cx="7636789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b="1" dirty="0" smtClean="0">
                <a:latin typeface="Verdana"/>
                <a:cs typeface="Verdana"/>
              </a:rPr>
              <a:t>Реестр отечественного ПО</a:t>
            </a:r>
            <a:endParaRPr sz="29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9144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6618" t="12500" r="21303" b="11458"/>
          <a:stretch>
            <a:fillRect/>
          </a:stretch>
        </p:blipFill>
        <p:spPr bwMode="auto">
          <a:xfrm>
            <a:off x="609600" y="1981200"/>
            <a:ext cx="6019799" cy="414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Прямоугольник 29"/>
          <p:cNvSpPr/>
          <p:nvPr/>
        </p:nvSpPr>
        <p:spPr>
          <a:xfrm>
            <a:off x="7086600" y="5257800"/>
            <a:ext cx="4957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EC7C20"/>
                </a:solidFill>
                <a:latin typeface="Verdana"/>
                <a:cs typeface="Verdana"/>
              </a:rPr>
              <a:t>Адрес реестра:</a:t>
            </a:r>
          </a:p>
          <a:p>
            <a:r>
              <a:rPr lang="en-US" sz="2400" b="1" dirty="0" smtClean="0">
                <a:solidFill>
                  <a:srgbClr val="EC7C20"/>
                </a:solidFill>
                <a:latin typeface="Verdana"/>
                <a:cs typeface="Verdana"/>
              </a:rPr>
              <a:t>https://reestr.minsvyaz.ru</a:t>
            </a:r>
            <a:endParaRPr lang="ru-RU" sz="2400" b="1" dirty="0"/>
          </a:p>
        </p:txBody>
      </p:sp>
      <p:sp>
        <p:nvSpPr>
          <p:cNvPr id="32" name="object 3"/>
          <p:cNvSpPr/>
          <p:nvPr/>
        </p:nvSpPr>
        <p:spPr>
          <a:xfrm>
            <a:off x="7162800" y="5257800"/>
            <a:ext cx="50292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7"/>
          <p:cNvSpPr/>
          <p:nvPr/>
        </p:nvSpPr>
        <p:spPr>
          <a:xfrm>
            <a:off x="7543800" y="2057400"/>
            <a:ext cx="3950208" cy="2930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8"/>
          <p:cNvSpPr txBox="1"/>
          <p:nvPr/>
        </p:nvSpPr>
        <p:spPr>
          <a:xfrm>
            <a:off x="8175117" y="2250185"/>
            <a:ext cx="2796540" cy="1356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64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Verdana"/>
                <a:cs typeface="Verdana"/>
              </a:rPr>
              <a:t>в</a:t>
            </a:r>
            <a:r>
              <a:rPr sz="2000" b="1" spc="-8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2000" b="1" dirty="0" err="1" smtClean="0">
                <a:solidFill>
                  <a:srgbClr val="585858"/>
                </a:solidFill>
                <a:latin typeface="Verdana"/>
                <a:cs typeface="Verdana"/>
              </a:rPr>
              <a:t>реестре</a:t>
            </a:r>
            <a:r>
              <a:rPr sz="2000" b="1" dirty="0" smtClean="0">
                <a:solidFill>
                  <a:srgbClr val="585858"/>
                </a:solidFill>
                <a:latin typeface="Verdana"/>
                <a:cs typeface="Verdana"/>
              </a:rPr>
              <a:t>:</a:t>
            </a:r>
            <a:endParaRPr sz="2000" dirty="0" smtClean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500"/>
              </a:spcBef>
              <a:tabLst>
                <a:tab pos="1546225" algn="l"/>
              </a:tabLst>
            </a:pPr>
            <a:r>
              <a:rPr lang="ru-RU" sz="2000" dirty="0">
                <a:solidFill>
                  <a:srgbClr val="EC7C20"/>
                </a:solidFill>
                <a:latin typeface="Verdana"/>
                <a:cs typeface="Verdana"/>
              </a:rPr>
              <a:t>б</a:t>
            </a:r>
            <a:r>
              <a:rPr lang="ru-RU" sz="2000" dirty="0" smtClean="0">
                <a:solidFill>
                  <a:srgbClr val="EC7C20"/>
                </a:solidFill>
                <a:latin typeface="Verdana"/>
                <a:cs typeface="Verdana"/>
              </a:rPr>
              <a:t>олее</a:t>
            </a:r>
            <a:r>
              <a:rPr lang="ru-RU" sz="4400" b="1" dirty="0" smtClean="0">
                <a:solidFill>
                  <a:srgbClr val="EC7C20"/>
                </a:solidFill>
                <a:latin typeface="Verdana"/>
                <a:cs typeface="Verdana"/>
              </a:rPr>
              <a:t> 3570</a:t>
            </a:r>
            <a:endParaRPr sz="4400" dirty="0" smtClean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  <a:tabLst>
                <a:tab pos="1533525" algn="l"/>
              </a:tabLst>
            </a:pPr>
            <a:r>
              <a:rPr lang="ru-RU" sz="1800" dirty="0" smtClean="0">
                <a:solidFill>
                  <a:srgbClr val="EC7C20"/>
                </a:solidFill>
                <a:latin typeface="Verdana"/>
                <a:cs typeface="Verdana"/>
              </a:rPr>
              <a:t>  </a:t>
            </a:r>
            <a:r>
              <a:rPr sz="2000" dirty="0" err="1" smtClean="0">
                <a:solidFill>
                  <a:srgbClr val="EC7C20"/>
                </a:solidFill>
                <a:latin typeface="Verdana"/>
                <a:cs typeface="Verdana"/>
              </a:rPr>
              <a:t>продуктов</a:t>
            </a:r>
            <a:r>
              <a:rPr sz="1800" dirty="0" smtClean="0">
                <a:solidFill>
                  <a:srgbClr val="EC7C20"/>
                </a:solidFill>
                <a:latin typeface="Verdana"/>
                <a:cs typeface="Verdana"/>
              </a:rPr>
              <a:t>	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5800" y="1143000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Реестр содержит сведения обо всем программном обеспечении, которое официально признано происходящим из Российской Федерации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object 3"/>
          <p:cNvSpPr/>
          <p:nvPr/>
        </p:nvSpPr>
        <p:spPr>
          <a:xfrm>
            <a:off x="609600" y="1981200"/>
            <a:ext cx="624840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3919" y="4523232"/>
            <a:ext cx="2776728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9733" y="4559046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9733" y="4559046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7203" y="4523232"/>
            <a:ext cx="2775204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73017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4" y="1391411"/>
                </a:lnTo>
                <a:lnTo>
                  <a:pt x="2653284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73017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4" y="1391411"/>
                </a:lnTo>
                <a:lnTo>
                  <a:pt x="2653284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0488" y="4523232"/>
            <a:ext cx="2775204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26302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3" y="1391411"/>
                </a:lnTo>
                <a:lnTo>
                  <a:pt x="2653283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26302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3" y="1391411"/>
                </a:lnTo>
                <a:lnTo>
                  <a:pt x="2653283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66631" y="4523232"/>
            <a:ext cx="2775204" cy="1513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02445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3" y="1391411"/>
                </a:lnTo>
                <a:lnTo>
                  <a:pt x="2653283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02445" y="4559046"/>
            <a:ext cx="2653665" cy="1391920"/>
          </a:xfrm>
          <a:custGeom>
            <a:avLst/>
            <a:gdLst/>
            <a:ahLst/>
            <a:cxnLst/>
            <a:rect l="l" t="t" r="r" b="b"/>
            <a:pathLst>
              <a:path w="2653665" h="1391920">
                <a:moveTo>
                  <a:pt x="0" y="1391411"/>
                </a:moveTo>
                <a:lnTo>
                  <a:pt x="2653283" y="1391411"/>
                </a:lnTo>
                <a:lnTo>
                  <a:pt x="2653283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297688"/>
            <a:ext cx="11430000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900" b="1" dirty="0" smtClean="0">
                <a:latin typeface="Verdana"/>
                <a:cs typeface="Verdana"/>
              </a:rPr>
              <a:t>Требования к ПО в реестре отечественного ПО</a:t>
            </a:r>
            <a:endParaRPr sz="29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914400"/>
            <a:ext cx="1961388" cy="45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008" y="15118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4274" y="1329182"/>
            <a:ext cx="508792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3200" dirty="0" smtClean="0">
                <a:solidFill>
                  <a:srgbClr val="EC7C20"/>
                </a:solidFill>
                <a:latin typeface="Verdana"/>
                <a:cs typeface="Verdana"/>
              </a:rPr>
              <a:t>При осуществлении закупок - приоритет отечественному программному обеспечению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9733" y="4048505"/>
            <a:ext cx="10636250" cy="510540"/>
          </a:xfrm>
          <a:custGeom>
            <a:avLst/>
            <a:gdLst/>
            <a:ahLst/>
            <a:cxnLst/>
            <a:rect l="l" t="t" r="r" b="b"/>
            <a:pathLst>
              <a:path w="10636250" h="510539">
                <a:moveTo>
                  <a:pt x="0" y="510540"/>
                </a:moveTo>
                <a:lnTo>
                  <a:pt x="10635996" y="510540"/>
                </a:lnTo>
                <a:lnTo>
                  <a:pt x="10635996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solidFill>
            <a:srgbClr val="FF9F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9733" y="4048505"/>
            <a:ext cx="10636250" cy="510540"/>
          </a:xfrm>
          <a:custGeom>
            <a:avLst/>
            <a:gdLst/>
            <a:ahLst/>
            <a:cxnLst/>
            <a:rect l="l" t="t" r="r" b="b"/>
            <a:pathLst>
              <a:path w="10636250" h="510539">
                <a:moveTo>
                  <a:pt x="0" y="510540"/>
                </a:moveTo>
                <a:lnTo>
                  <a:pt x="10635996" y="510540"/>
                </a:lnTo>
                <a:lnTo>
                  <a:pt x="10635996" y="0"/>
                </a:lnTo>
                <a:lnTo>
                  <a:pt x="0" y="0"/>
                </a:lnTo>
                <a:lnTo>
                  <a:pt x="0" y="510540"/>
                </a:lnTo>
                <a:close/>
              </a:path>
            </a:pathLst>
          </a:custGeom>
          <a:ln w="25908">
            <a:solidFill>
              <a:srgbClr val="F88A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76780" y="4146042"/>
            <a:ext cx="768921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Реестр отечественного программного</a:t>
            </a:r>
            <a:r>
              <a:rPr sz="2000" b="1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Verdana"/>
                <a:cs typeface="Verdana"/>
              </a:rPr>
              <a:t>обеспечения: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1110" y="4640960"/>
            <a:ext cx="2171065" cy="1226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Исключительное  право на программу  принадлежит  гражданину России  или</a:t>
            </a:r>
            <a:r>
              <a:rPr sz="1600" spc="-8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стране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30192" y="4883277"/>
            <a:ext cx="220472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ПО свободно  реализуется на</a:t>
            </a:r>
            <a:r>
              <a:rPr sz="1600" spc="-30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всей  территории</a:t>
            </a:r>
            <a:r>
              <a:rPr sz="1600" spc="-1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России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05447" y="4883277"/>
            <a:ext cx="212661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Доля иностранных  отчислений</a:t>
            </a:r>
            <a:r>
              <a:rPr sz="1600" spc="-3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меньше  </a:t>
            </a:r>
            <a:r>
              <a:rPr sz="1600" dirty="0">
                <a:solidFill>
                  <a:srgbClr val="585858"/>
                </a:solidFill>
                <a:latin typeface="Verdana"/>
                <a:cs typeface="Verdana"/>
              </a:rPr>
              <a:t>30%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68181" y="4720208"/>
            <a:ext cx="2432685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Сведения о программе  не составляют  гостайну, программа  не содержит</a:t>
            </a:r>
            <a:r>
              <a:rPr sz="1600" spc="-15" dirty="0">
                <a:solidFill>
                  <a:srgbClr val="585858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585858"/>
                </a:solidFill>
                <a:latin typeface="Verdana"/>
                <a:cs typeface="Verdana"/>
              </a:rPr>
              <a:t>гостайну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609600" y="228600"/>
            <a:ext cx="7122795" cy="445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Verdana"/>
                <a:cs typeface="Verdana"/>
              </a:rPr>
              <a:t>Операционные</a:t>
            </a:r>
            <a:r>
              <a:rPr lang="ru-RU" sz="2900" b="1" dirty="0" smtClean="0">
                <a:latin typeface="Verdana"/>
                <a:cs typeface="Verdana"/>
              </a:rPr>
              <a:t> </a:t>
            </a:r>
            <a:r>
              <a:rPr lang="ru-RU" sz="2000" b="1" dirty="0" smtClean="0">
                <a:latin typeface="Verdana"/>
                <a:cs typeface="Verdana"/>
              </a:rPr>
              <a:t>системы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6858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008" y="10546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"/>
          <p:cNvSpPr/>
          <p:nvPr/>
        </p:nvSpPr>
        <p:spPr>
          <a:xfrm>
            <a:off x="609600" y="914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/>
          <p:cNvSpPr/>
          <p:nvPr/>
        </p:nvSpPr>
        <p:spPr>
          <a:xfrm>
            <a:off x="609600" y="914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"/>
          <p:cNvSpPr/>
          <p:nvPr/>
        </p:nvSpPr>
        <p:spPr>
          <a:xfrm>
            <a:off x="3352800" y="914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"/>
          <p:cNvSpPr/>
          <p:nvPr/>
        </p:nvSpPr>
        <p:spPr>
          <a:xfrm>
            <a:off x="6096000" y="914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"/>
          <p:cNvSpPr/>
          <p:nvPr/>
        </p:nvSpPr>
        <p:spPr>
          <a:xfrm>
            <a:off x="8839200" y="914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"/>
          <p:cNvSpPr/>
          <p:nvPr/>
        </p:nvSpPr>
        <p:spPr>
          <a:xfrm>
            <a:off x="3352800" y="914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"/>
          <p:cNvSpPr/>
          <p:nvPr/>
        </p:nvSpPr>
        <p:spPr>
          <a:xfrm>
            <a:off x="6096000" y="914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"/>
          <p:cNvSpPr/>
          <p:nvPr/>
        </p:nvSpPr>
        <p:spPr>
          <a:xfrm>
            <a:off x="8839200" y="914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9"/>
          <p:cNvSpPr/>
          <p:nvPr/>
        </p:nvSpPr>
        <p:spPr>
          <a:xfrm>
            <a:off x="826008" y="31882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/>
          <p:cNvSpPr/>
          <p:nvPr/>
        </p:nvSpPr>
        <p:spPr>
          <a:xfrm>
            <a:off x="609600" y="30480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4"/>
          <p:cNvSpPr/>
          <p:nvPr/>
        </p:nvSpPr>
        <p:spPr>
          <a:xfrm>
            <a:off x="609600" y="30480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3"/>
          <p:cNvSpPr/>
          <p:nvPr/>
        </p:nvSpPr>
        <p:spPr>
          <a:xfrm>
            <a:off x="3352800" y="30480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3"/>
          <p:cNvSpPr/>
          <p:nvPr/>
        </p:nvSpPr>
        <p:spPr>
          <a:xfrm>
            <a:off x="6096000" y="30480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"/>
          <p:cNvSpPr/>
          <p:nvPr/>
        </p:nvSpPr>
        <p:spPr>
          <a:xfrm>
            <a:off x="8839200" y="30480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4"/>
          <p:cNvSpPr/>
          <p:nvPr/>
        </p:nvSpPr>
        <p:spPr>
          <a:xfrm>
            <a:off x="3352800" y="30480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4"/>
          <p:cNvSpPr/>
          <p:nvPr/>
        </p:nvSpPr>
        <p:spPr>
          <a:xfrm>
            <a:off x="6096000" y="30480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"/>
          <p:cNvSpPr/>
          <p:nvPr/>
        </p:nvSpPr>
        <p:spPr>
          <a:xfrm>
            <a:off x="8839200" y="30480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9"/>
          <p:cNvSpPr/>
          <p:nvPr/>
        </p:nvSpPr>
        <p:spPr>
          <a:xfrm>
            <a:off x="826008" y="5245608"/>
            <a:ext cx="3150235" cy="792480"/>
          </a:xfrm>
          <a:custGeom>
            <a:avLst/>
            <a:gdLst/>
            <a:ahLst/>
            <a:cxnLst/>
            <a:rect l="l" t="t" r="r" b="b"/>
            <a:pathLst>
              <a:path w="3150235" h="792480">
                <a:moveTo>
                  <a:pt x="0" y="792479"/>
                </a:moveTo>
                <a:lnTo>
                  <a:pt x="3150107" y="792479"/>
                </a:lnTo>
                <a:lnTo>
                  <a:pt x="3150107" y="0"/>
                </a:lnTo>
                <a:lnTo>
                  <a:pt x="0" y="0"/>
                </a:lnTo>
                <a:lnTo>
                  <a:pt x="0" y="7924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"/>
          <p:cNvSpPr/>
          <p:nvPr/>
        </p:nvSpPr>
        <p:spPr>
          <a:xfrm>
            <a:off x="609600" y="5105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4"/>
          <p:cNvSpPr/>
          <p:nvPr/>
        </p:nvSpPr>
        <p:spPr>
          <a:xfrm>
            <a:off x="609600" y="5105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"/>
          <p:cNvSpPr/>
          <p:nvPr/>
        </p:nvSpPr>
        <p:spPr>
          <a:xfrm>
            <a:off x="3352800" y="5105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"/>
          <p:cNvSpPr/>
          <p:nvPr/>
        </p:nvSpPr>
        <p:spPr>
          <a:xfrm>
            <a:off x="6096000" y="5105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"/>
          <p:cNvSpPr/>
          <p:nvPr/>
        </p:nvSpPr>
        <p:spPr>
          <a:xfrm>
            <a:off x="8839200" y="5105400"/>
            <a:ext cx="2776728" cy="1513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4"/>
          <p:cNvSpPr/>
          <p:nvPr/>
        </p:nvSpPr>
        <p:spPr>
          <a:xfrm>
            <a:off x="3352800" y="5105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"/>
          <p:cNvSpPr/>
          <p:nvPr/>
        </p:nvSpPr>
        <p:spPr>
          <a:xfrm>
            <a:off x="6096000" y="5105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4"/>
          <p:cNvSpPr/>
          <p:nvPr/>
        </p:nvSpPr>
        <p:spPr>
          <a:xfrm>
            <a:off x="8839200" y="5105400"/>
            <a:ext cx="2654935" cy="1391920"/>
          </a:xfrm>
          <a:custGeom>
            <a:avLst/>
            <a:gdLst/>
            <a:ahLst/>
            <a:cxnLst/>
            <a:rect l="l" t="t" r="r" b="b"/>
            <a:pathLst>
              <a:path w="2654935" h="1391920">
                <a:moveTo>
                  <a:pt x="0" y="1391411"/>
                </a:moveTo>
                <a:lnTo>
                  <a:pt x="2654807" y="1391411"/>
                </a:lnTo>
                <a:lnTo>
                  <a:pt x="2654807" y="0"/>
                </a:lnTo>
                <a:lnTo>
                  <a:pt x="0" y="0"/>
                </a:lnTo>
                <a:lnTo>
                  <a:pt x="0" y="1391411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>
            <a:pPr algn="ctr">
              <a:spcBef>
                <a:spcPts val="1200"/>
              </a:spcBef>
            </a:pPr>
            <a:r>
              <a:rPr lang="ru-RU" sz="2800" dirty="0" smtClean="0"/>
              <a:t>и многие другие решения…</a:t>
            </a:r>
            <a:endParaRPr lang="ru-RU" sz="2800" dirty="0"/>
          </a:p>
        </p:txBody>
      </p:sp>
      <p:pic>
        <p:nvPicPr>
          <p:cNvPr id="72" name="Picture 6" descr="Картинки по запросу astralinux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2274073" cy="39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Картинки по запросу baseal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90600"/>
            <a:ext cx="1767308" cy="12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Картинки по запросу rosa linux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1905000" cy="10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Картинки по запросу мойофис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1219200"/>
            <a:ext cx="2119021" cy="81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Картинки по запросу касперский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770840" cy="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00400"/>
            <a:ext cx="1073523" cy="107352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181600"/>
            <a:ext cx="1219904" cy="1219904"/>
          </a:xfrm>
          <a:prstGeom prst="rect">
            <a:avLst/>
          </a:prstGeom>
        </p:spPr>
      </p:pic>
      <p:pic>
        <p:nvPicPr>
          <p:cNvPr id="79" name="Picture 2" descr="Картинки по запросу abbyy 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948784" cy="5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talya\Desktop\theme321_logo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29400" y="3429000"/>
            <a:ext cx="1752600" cy="725539"/>
          </a:xfrm>
          <a:prstGeom prst="rect">
            <a:avLst/>
          </a:prstGeom>
          <a:noFill/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3048000"/>
            <a:ext cx="1732178" cy="1272068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0287000" y="3962400"/>
            <a:ext cx="1208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ViPNet</a:t>
            </a:r>
            <a:endParaRPr lang="en-US" sz="2400" dirty="0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410200"/>
            <a:ext cx="2321776" cy="713661"/>
          </a:xfrm>
          <a:prstGeom prst="rect">
            <a:avLst/>
          </a:prstGeom>
        </p:spPr>
      </p:pic>
      <p:sp>
        <p:nvSpPr>
          <p:cNvPr id="83" name="object 15"/>
          <p:cNvSpPr txBox="1"/>
          <p:nvPr/>
        </p:nvSpPr>
        <p:spPr>
          <a:xfrm>
            <a:off x="8839200" y="381000"/>
            <a:ext cx="2895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Verdana"/>
                <a:cs typeface="Verdana"/>
              </a:rPr>
              <a:t>Офисное ПО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4" name="object 16"/>
          <p:cNvSpPr/>
          <p:nvPr/>
        </p:nvSpPr>
        <p:spPr>
          <a:xfrm>
            <a:off x="8839200" y="6858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5"/>
          <p:cNvSpPr txBox="1"/>
          <p:nvPr/>
        </p:nvSpPr>
        <p:spPr>
          <a:xfrm>
            <a:off x="609600" y="2514600"/>
            <a:ext cx="10972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Verdana"/>
                <a:cs typeface="Verdana"/>
              </a:rPr>
              <a:t>Антивирусы, информационная безопасность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6" name="object 16"/>
          <p:cNvSpPr/>
          <p:nvPr/>
        </p:nvSpPr>
        <p:spPr>
          <a:xfrm>
            <a:off x="609600" y="28956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5"/>
          <p:cNvSpPr txBox="1"/>
          <p:nvPr/>
        </p:nvSpPr>
        <p:spPr>
          <a:xfrm>
            <a:off x="609600" y="4572000"/>
            <a:ext cx="10972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latin typeface="Verdana"/>
                <a:cs typeface="Verdana"/>
              </a:rPr>
              <a:t>Прикладное ПО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9" name="object 16"/>
          <p:cNvSpPr/>
          <p:nvPr/>
        </p:nvSpPr>
        <p:spPr>
          <a:xfrm>
            <a:off x="609600" y="4953000"/>
            <a:ext cx="1961388" cy="45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096000"/>
            <a:ext cx="5410200" cy="4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1999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371</Words>
  <Application>Microsoft Office PowerPoint</Application>
  <PresentationFormat>Произвольный</PresentationFormat>
  <Paragraphs>121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Государственное регулирование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Surganova Natalya</dc:creator>
  <cp:lastModifiedBy>Елена Кокова</cp:lastModifiedBy>
  <cp:revision>28</cp:revision>
  <dcterms:created xsi:type="dcterms:W3CDTF">2017-05-16T15:08:01Z</dcterms:created>
  <dcterms:modified xsi:type="dcterms:W3CDTF">2017-06-23T11:01:52Z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2017-05-16T00:00:00Z</vt:filetime>
  </property>
</Properties>
</file>